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"/>
  </p:sldMasterIdLst>
  <p:notesMasterIdLst>
    <p:notesMasterId r:id="rId13"/>
  </p:notesMasterIdLst>
  <p:handoutMasterIdLst>
    <p:handoutMasterId r:id="rId14"/>
  </p:handoutMasterIdLst>
  <p:sldIdLst>
    <p:sldId id="629" r:id="rId5"/>
    <p:sldId id="682" r:id="rId6"/>
    <p:sldId id="684" r:id="rId7"/>
    <p:sldId id="661" r:id="rId8"/>
    <p:sldId id="681" r:id="rId9"/>
    <p:sldId id="603" r:id="rId10"/>
    <p:sldId id="588" r:id="rId11"/>
    <p:sldId id="67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w to Apply This Template" id="{1C279523-A2F8-0940-8D2D-7C2ECCEA085A}">
          <p14:sldIdLst>
            <p14:sldId id="629"/>
          </p14:sldIdLst>
        </p14:section>
        <p14:section name="Walk-in" id="{71162279-F1BC-6A43-B032-1DEA7461249F}">
          <p14:sldIdLst>
            <p14:sldId id="682"/>
          </p14:sldIdLst>
        </p14:section>
        <p14:section name="YOUR PRESENTATION" id="{A654102A-DB2C-0A4D-AC6A-D5AD8AFA1FF4}">
          <p14:sldIdLst/>
        </p14:section>
        <p14:section name="Walk-out" id="{5EAF84C3-E0EF-7048-B5C1-5C5607967799}">
          <p14:sldIdLst>
            <p14:sldId id="684"/>
            <p14:sldId id="661"/>
          </p14:sldIdLst>
        </p14:section>
        <p14:section name="2020 FED Template" id="{517F9699-4710-FC48-A450-3FD47793B632}">
          <p14:sldIdLst>
            <p14:sldId id="681"/>
            <p14:sldId id="603"/>
            <p14:sldId id="588"/>
            <p14:sldId id="6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CAFA"/>
    <a:srgbClr val="060190"/>
    <a:srgbClr val="2AA9FC"/>
    <a:srgbClr val="2BA1EE"/>
    <a:srgbClr val="153F98"/>
    <a:srgbClr val="095FB4"/>
    <a:srgbClr val="113684"/>
    <a:srgbClr val="064FDA"/>
    <a:srgbClr val="004EBA"/>
    <a:srgbClr val="0601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88" autoAdjust="0"/>
    <p:restoredTop sz="91020" autoAdjust="0"/>
  </p:normalViewPr>
  <p:slideViewPr>
    <p:cSldViewPr snapToGrid="0" snapToObjects="1" showGuides="1">
      <p:cViewPr varScale="1">
        <p:scale>
          <a:sx n="116" d="100"/>
          <a:sy n="116" d="100"/>
        </p:scale>
        <p:origin x="1168" y="18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1/15/20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1/15/20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g572310 FED 2020 Template for Esri staff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5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1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18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/>
              <a:t>Guidance:</a:t>
            </a:r>
          </a:p>
          <a:p>
            <a:endParaRPr lang="en-US" baseline="0" dirty="0"/>
          </a:p>
          <a:p>
            <a:r>
              <a:rPr lang="en-US" baseline="0" dirty="0"/>
              <a:t>This is the survey slide. You can use the example as is or you can screenshot your session.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256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969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280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752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17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1/15/20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1/15/20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1/15/20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1/15/20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1/15/20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1/15/20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1/15/20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ass.esri.com/resources/presentations/Shared%20Documents/Font-Replacement.ppt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compass.esri.com/resources/presentations/Pages/FAQ.aspx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18" Type="http://schemas.openxmlformats.org/officeDocument/2006/relationships/image" Target="../media/image18.png"/><Relationship Id="rId3" Type="http://schemas.openxmlformats.org/officeDocument/2006/relationships/image" Target="../media/image6.png"/><Relationship Id="rId21" Type="http://schemas.openxmlformats.org/officeDocument/2006/relationships/image" Target="../media/image20.emf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microsoft.com/office/2007/relationships/hdphoto" Target="../media/hdphoto3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microsoft.com/office/2007/relationships/hdphoto" Target="../media/hdphoto1.wdp"/><Relationship Id="rId5" Type="http://schemas.openxmlformats.org/officeDocument/2006/relationships/image" Target="../media/image8.png"/><Relationship Id="rId15" Type="http://schemas.microsoft.com/office/2007/relationships/hdphoto" Target="../media/hdphoto2.wdp"/><Relationship Id="rId10" Type="http://schemas.openxmlformats.org/officeDocument/2006/relationships/image" Target="../media/image13.png"/><Relationship Id="rId19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18" Type="http://schemas.openxmlformats.org/officeDocument/2006/relationships/image" Target="../media/image18.png"/><Relationship Id="rId3" Type="http://schemas.openxmlformats.org/officeDocument/2006/relationships/image" Target="../media/image6.png"/><Relationship Id="rId21" Type="http://schemas.openxmlformats.org/officeDocument/2006/relationships/image" Target="../media/image20.emf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microsoft.com/office/2007/relationships/hdphoto" Target="../media/hdphoto3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png"/><Relationship Id="rId20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microsoft.com/office/2007/relationships/hdphoto" Target="../media/hdphoto1.wdp"/><Relationship Id="rId5" Type="http://schemas.openxmlformats.org/officeDocument/2006/relationships/image" Target="../media/image8.png"/><Relationship Id="rId15" Type="http://schemas.microsoft.com/office/2007/relationships/hdphoto" Target="../media/hdphoto2.wdp"/><Relationship Id="rId10" Type="http://schemas.openxmlformats.org/officeDocument/2006/relationships/image" Target="../media/image13.png"/><Relationship Id="rId19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hdphoto" Target="../media/hdphoto6.wdp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43.png"/><Relationship Id="rId17" Type="http://schemas.microsoft.com/office/2007/relationships/hdphoto" Target="../media/hdphoto8.wdp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11" Type="http://schemas.openxmlformats.org/officeDocument/2006/relationships/image" Target="../media/image42.png"/><Relationship Id="rId5" Type="http://schemas.openxmlformats.org/officeDocument/2006/relationships/image" Target="../media/image10.png"/><Relationship Id="rId15" Type="http://schemas.microsoft.com/office/2007/relationships/hdphoto" Target="../media/hdphoto7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microsoft.com/office/2007/relationships/hdphoto" Target="../media/hdphoto5.wdp"/><Relationship Id="rId1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1B35EEF-4D5C-F743-8EDE-90EE5C8E4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6801338" cy="738664"/>
          </a:xfrm>
        </p:spPr>
        <p:txBody>
          <a:bodyPr/>
          <a:lstStyle/>
          <a:p>
            <a:r>
              <a:rPr lang="en-US" dirty="0"/>
              <a:t>How to apply this template to existing slides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AC8035-1C25-6E42-A8CC-33EA7C7CC7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573951"/>
            <a:ext cx="5845909" cy="4292867"/>
          </a:xfrm>
        </p:spPr>
        <p:txBody>
          <a:bodyPr/>
          <a:lstStyle/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Open your previous presentation.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Copy all relevant slides from previous </a:t>
            </a:r>
            <a:br>
              <a:rPr lang="en-US" sz="1600" b="0" dirty="0"/>
            </a:br>
            <a:r>
              <a:rPr lang="en-US" sz="1600" b="0" dirty="0"/>
              <a:t>presentation to this template. Paste using </a:t>
            </a:r>
            <a:br>
              <a:rPr lang="en-US" sz="1600" b="0" dirty="0"/>
            </a:br>
            <a:r>
              <a:rPr lang="en-US" sz="1600" b="0" dirty="0"/>
              <a:t>Destination Theme.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Going slide by slide, copy the Standard Background image.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Paste and send to back. </a:t>
            </a:r>
            <a:r>
              <a:rPr lang="en-US" sz="1050" b="0" dirty="0">
                <a:solidFill>
                  <a:schemeClr val="tx2"/>
                </a:solidFill>
              </a:rPr>
              <a:t>Windows shortcut: </a:t>
            </a:r>
            <a:r>
              <a:rPr lang="en-US" sz="1050" b="0" dirty="0" err="1">
                <a:solidFill>
                  <a:schemeClr val="tx2"/>
                </a:solidFill>
              </a:rPr>
              <a:t>Ctrl+Shift</a:t>
            </a:r>
            <a:r>
              <a:rPr lang="en-US" sz="1050" b="0" dirty="0">
                <a:solidFill>
                  <a:schemeClr val="tx2"/>
                </a:solidFill>
              </a:rPr>
              <a:t>+[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Delete any remaining pieces left from the old background.</a:t>
            </a:r>
          </a:p>
          <a:p>
            <a:pPr marL="177800" indent="-177800">
              <a:spcAft>
                <a:spcPts val="1200"/>
              </a:spcAft>
              <a:buFont typeface="Arial"/>
              <a:buAutoNum type="arabicPeriod"/>
            </a:pPr>
            <a:r>
              <a:rPr lang="en-US" sz="1600" b="0" dirty="0"/>
              <a:t>For other backgrounds (Title, Section Divider, Demo Intro) use the provided slides in this template. 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Check your fonts. The default font is Arial to maintain consistency across the enterprise. If you used </a:t>
            </a:r>
            <a:r>
              <a:rPr lang="en-US" sz="1600" b="0" dirty="0" err="1"/>
              <a:t>Avenir</a:t>
            </a:r>
            <a:r>
              <a:rPr lang="en-US" sz="1600" b="0" dirty="0"/>
              <a:t> previously, consider switching to Arial to avoid unknown font substitution by other users. </a:t>
            </a:r>
            <a:r>
              <a:rPr lang="en-US" sz="1050" b="0" dirty="0">
                <a:hlinkClick r:id="rId3" invalidUrl="https://compass.esri.com/resources/presentations/Shared Documents/Font-Replacement.pptx"/>
              </a:rPr>
              <a:t>Instructions for changing font themes.</a:t>
            </a:r>
            <a:endParaRPr lang="en-US" sz="1050" b="0" dirty="0"/>
          </a:p>
          <a:p>
            <a:pPr marL="0" indent="0">
              <a:spcAft>
                <a:spcPts val="1200"/>
              </a:spcAft>
              <a:buNone/>
            </a:pPr>
            <a:br>
              <a:rPr lang="en-US" sz="1050" b="0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4"/>
              </a:rPr>
            </a:br>
            <a:r>
              <a:rPr lang="en-US" sz="1050" b="0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4"/>
              </a:rPr>
              <a:t>Why not use PowerPoint’s template features?</a:t>
            </a:r>
            <a:endParaRPr lang="en-US" sz="1050" b="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E6B17-4A2D-B14F-811D-1094C51A3E2E}"/>
              </a:ext>
            </a:extLst>
          </p:cNvPr>
          <p:cNvSpPr txBox="1"/>
          <p:nvPr/>
        </p:nvSpPr>
        <p:spPr>
          <a:xfrm>
            <a:off x="9784814" y="2849317"/>
            <a:ext cx="2125397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Standard Background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0E1108-269E-8349-B5FD-FC26F433C12D}"/>
              </a:ext>
            </a:extLst>
          </p:cNvPr>
          <p:cNvSpPr txBox="1"/>
          <p:nvPr/>
        </p:nvSpPr>
        <p:spPr>
          <a:xfrm>
            <a:off x="9832019" y="4678067"/>
            <a:ext cx="1624648" cy="7076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Demo Intro </a:t>
            </a:r>
          </a:p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—</a:t>
            </a:r>
          </a:p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Use behind Images </a:t>
            </a:r>
          </a:p>
        </p:txBody>
      </p:sp>
      <p:sp>
        <p:nvSpPr>
          <p:cNvPr id="21" name="Title 6">
            <a:extLst>
              <a:ext uri="{FF2B5EF4-FFF2-40B4-BE49-F238E27FC236}">
                <a16:creationId xmlns:a16="http://schemas.microsoft.com/office/drawing/2014/main" id="{2060ADCE-3590-3D47-BB8F-11FECC68F346}"/>
              </a:ext>
            </a:extLst>
          </p:cNvPr>
          <p:cNvSpPr txBox="1">
            <a:spLocks/>
          </p:cNvSpPr>
          <p:nvPr/>
        </p:nvSpPr>
        <p:spPr>
          <a:xfrm>
            <a:off x="8004284" y="682625"/>
            <a:ext cx="3905927" cy="36463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b="0">
                <a:solidFill>
                  <a:schemeClr val="accent4">
                    <a:lumMod val="40000"/>
                    <a:lumOff val="60000"/>
                  </a:schemeClr>
                </a:solidFill>
              </a:rPr>
              <a:t>Which background to use?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98A078-5CF3-EF42-97B7-BFCA260D29CF}"/>
              </a:ext>
            </a:extLst>
          </p:cNvPr>
          <p:cNvSpPr txBox="1"/>
          <p:nvPr/>
        </p:nvSpPr>
        <p:spPr>
          <a:xfrm>
            <a:off x="9832019" y="1812871"/>
            <a:ext cx="777515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>
                <a:solidFill>
                  <a:schemeClr val="accent4">
                    <a:lumMod val="20000"/>
                    <a:lumOff val="80000"/>
                  </a:schemeClr>
                </a:solidFill>
              </a:rPr>
              <a:t>Title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58988C-2997-1140-B7AA-F3A3BA59BDAB}"/>
              </a:ext>
            </a:extLst>
          </p:cNvPr>
          <p:cNvSpPr txBox="1"/>
          <p:nvPr/>
        </p:nvSpPr>
        <p:spPr>
          <a:xfrm>
            <a:off x="9832019" y="3736225"/>
            <a:ext cx="1360696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Section Divider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7528A3-A0FD-404C-82FA-41EE9562C6ED}"/>
              </a:ext>
            </a:extLst>
          </p:cNvPr>
          <p:cNvCxnSpPr/>
          <p:nvPr/>
        </p:nvCxnSpPr>
        <p:spPr bwMode="auto">
          <a:xfrm>
            <a:off x="7549661" y="429846"/>
            <a:ext cx="0" cy="6111725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55000">
                  <a:schemeClr val="accent4">
                    <a:lumMod val="60000"/>
                    <a:lumOff val="40000"/>
                    <a:alpha val="60000"/>
                  </a:schemeClr>
                </a:gs>
                <a:gs pos="100000">
                  <a:schemeClr val="accent4">
                    <a:lumMod val="60000"/>
                    <a:lumOff val="40000"/>
                    <a:alpha val="13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556DB85-17F3-A148-936A-5EEC40E1482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171" y="1962010"/>
            <a:ext cx="1167116" cy="813109"/>
          </a:xfrm>
          <a:prstGeom prst="rect">
            <a:avLst/>
          </a:prstGeom>
          <a:ln>
            <a:noFill/>
          </a:ln>
          <a:effectLst>
            <a:outerShdw blurRad="165100" dist="165100" dir="2700000" sx="93000" sy="93000" algn="tl" rotWithShape="0">
              <a:schemeClr val="bg1">
                <a:lumMod val="85000"/>
                <a:lumOff val="15000"/>
                <a:alpha val="33000"/>
              </a:scheme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148993-FA9E-DD43-88AF-B7966386C9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7404"/>
          <a:stretch/>
        </p:blipFill>
        <p:spPr>
          <a:xfrm>
            <a:off x="7756168" y="1487771"/>
            <a:ext cx="1869345" cy="409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93213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C6AC9D-2BAC-BC42-AA7A-2A0B7F68998C}"/>
              </a:ext>
            </a:extLst>
          </p:cNvPr>
          <p:cNvGrpSpPr/>
          <p:nvPr/>
        </p:nvGrpSpPr>
        <p:grpSpPr>
          <a:xfrm>
            <a:off x="-7430" y="-902380"/>
            <a:ext cx="12206857" cy="8210642"/>
            <a:chOff x="-7430" y="-902380"/>
            <a:chExt cx="12206857" cy="8210642"/>
          </a:xfrm>
        </p:grpSpPr>
        <p:sp>
          <p:nvSpPr>
            <p:cNvPr id="55" name="shading (lower right)">
              <a:extLst>
                <a:ext uri="{FF2B5EF4-FFF2-40B4-BE49-F238E27FC236}">
                  <a16:creationId xmlns:a16="http://schemas.microsoft.com/office/drawing/2014/main" id="{B7CE33D6-E965-2C43-8415-333AE71E734B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92E26F-36E6-3B47-9C41-0EEFECDE3E53}"/>
                </a:ext>
              </a:extLst>
            </p:cNvPr>
            <p:cNvGrpSpPr/>
            <p:nvPr/>
          </p:nvGrpSpPr>
          <p:grpSpPr>
            <a:xfrm>
              <a:off x="-7430" y="-902380"/>
              <a:ext cx="12199430" cy="7894181"/>
              <a:chOff x="-7429" y="-910130"/>
              <a:chExt cx="12199430" cy="7894181"/>
            </a:xfrm>
          </p:grpSpPr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0D143473-945A-B54D-B237-1BE6FA9A6F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4129" t="-28915"/>
              <a:stretch/>
            </p:blipFill>
            <p:spPr>
              <a:xfrm>
                <a:off x="9152503" y="5347770"/>
                <a:ext cx="3039498" cy="154015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68D3B90-ACE7-1642-9924-CB721D581A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204"/>
              <a:stretch/>
            </p:blipFill>
            <p:spPr>
              <a:xfrm>
                <a:off x="-7429" y="5029200"/>
                <a:ext cx="8849755" cy="1849829"/>
              </a:xfrm>
              <a:prstGeom prst="rect">
                <a:avLst/>
              </a:prstGeom>
            </p:spPr>
          </p:pic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D29A05C-641B-6249-8F0D-2EE70D77444B}"/>
                  </a:ext>
                </a:extLst>
              </p:cNvPr>
              <p:cNvGrpSpPr/>
              <p:nvPr/>
            </p:nvGrpSpPr>
            <p:grpSpPr>
              <a:xfrm>
                <a:off x="7090158" y="5312474"/>
                <a:ext cx="967265" cy="626661"/>
                <a:chOff x="10651311" y="-22363"/>
                <a:chExt cx="1060058" cy="733563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B6727235-4E3E-044E-BA3A-1536A301E77B}"/>
                    </a:ext>
                  </a:extLst>
                </p:cNvPr>
                <p:cNvGrpSpPr/>
                <p:nvPr/>
              </p:nvGrpSpPr>
              <p:grpSpPr>
                <a:xfrm>
                  <a:off x="10651311" y="-22363"/>
                  <a:ext cx="309805" cy="361912"/>
                  <a:chOff x="8261157" y="1101314"/>
                  <a:chExt cx="309805" cy="361912"/>
                </a:xfrm>
              </p:grpSpPr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6B369537-AC87-3A4E-9BD7-DA13C78572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32722" y="1314553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>
                    <a:extLst>
                      <a:ext uri="{FF2B5EF4-FFF2-40B4-BE49-F238E27FC236}">
                        <a16:creationId xmlns:a16="http://schemas.microsoft.com/office/drawing/2014/main" id="{CC7783E2-2385-E349-83BB-DB3BEC25CB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1157" y="1101314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7" name="Picture 96">
                  <a:extLst>
                    <a:ext uri="{FF2B5EF4-FFF2-40B4-BE49-F238E27FC236}">
                      <a16:creationId xmlns:a16="http://schemas.microsoft.com/office/drawing/2014/main" id="{984D2B8A-2CD3-B54B-95D1-4100696FC6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41BD14A-D59F-324D-85F9-266B3C5BCE84}"/>
                  </a:ext>
                </a:extLst>
              </p:cNvPr>
              <p:cNvGrpSpPr/>
              <p:nvPr/>
            </p:nvGrpSpPr>
            <p:grpSpPr>
              <a:xfrm>
                <a:off x="11355303" y="4357338"/>
                <a:ext cx="359671" cy="469374"/>
                <a:chOff x="11355303" y="4357338"/>
                <a:chExt cx="359671" cy="469374"/>
              </a:xfrm>
            </p:grpSpPr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1755267C-2DEF-B643-B4F6-EE1F0E7308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88835" y="4490087"/>
                  <a:ext cx="126139" cy="127007"/>
                </a:xfrm>
                <a:prstGeom prst="rect">
                  <a:avLst/>
                </a:prstGeom>
              </p:spPr>
            </p:pic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id="{C958DF2F-220D-6747-9F67-BFBC3AC0E4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37471" y="4357338"/>
                  <a:ext cx="77581" cy="78114"/>
                </a:xfrm>
                <a:prstGeom prst="rect">
                  <a:avLst/>
                </a:prstGeom>
              </p:spPr>
            </p:pic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168BC168-0955-F34A-899B-EBF7D9A9A4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55303" y="4766436"/>
                  <a:ext cx="59864" cy="60276"/>
                </a:xfrm>
                <a:prstGeom prst="rect">
                  <a:avLst/>
                </a:prstGeom>
              </p:spPr>
            </p:pic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F4B095B6-CD94-C240-AE4D-A7881986F32C}"/>
                  </a:ext>
                </a:extLst>
              </p:cNvPr>
              <p:cNvGrpSpPr/>
              <p:nvPr/>
            </p:nvGrpSpPr>
            <p:grpSpPr>
              <a:xfrm>
                <a:off x="3411853" y="6193446"/>
                <a:ext cx="954183" cy="422934"/>
                <a:chOff x="10809713" y="113601"/>
                <a:chExt cx="1045721" cy="495083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E1B410C7-AA35-B042-9E1E-D5E9F512D5E5}"/>
                    </a:ext>
                  </a:extLst>
                </p:cNvPr>
                <p:cNvGrpSpPr/>
                <p:nvPr/>
              </p:nvGrpSpPr>
              <p:grpSpPr>
                <a:xfrm>
                  <a:off x="10809713" y="113601"/>
                  <a:ext cx="1045721" cy="429930"/>
                  <a:chOff x="8419559" y="1237278"/>
                  <a:chExt cx="1045721" cy="429930"/>
                </a:xfrm>
              </p:grpSpPr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6D80B37A-0015-7143-957E-29AA8BA2C8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19559" y="1518535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>
                    <a:extLst>
                      <a:ext uri="{FF2B5EF4-FFF2-40B4-BE49-F238E27FC236}">
                        <a16:creationId xmlns:a16="http://schemas.microsoft.com/office/drawing/2014/main" id="{1DC41E60-66D0-4A45-8C38-0313F4F77D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80256" y="1237278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6B789A0D-D662-074E-A0CD-1A81356B8F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29114" y="538126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CA22A6B7-7FAA-9A4D-A0A0-D07D9916C082}"/>
                  </a:ext>
                </a:extLst>
              </p:cNvPr>
              <p:cNvGrpSpPr/>
              <p:nvPr/>
            </p:nvGrpSpPr>
            <p:grpSpPr>
              <a:xfrm>
                <a:off x="4822044" y="6262873"/>
                <a:ext cx="352237" cy="469374"/>
                <a:chOff x="11645762" y="161755"/>
                <a:chExt cx="386028" cy="549445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70212538-9616-8843-A8FD-D385390416D4}"/>
                    </a:ext>
                  </a:extLst>
                </p:cNvPr>
                <p:cNvGrpSpPr/>
                <p:nvPr/>
              </p:nvGrpSpPr>
              <p:grpSpPr>
                <a:xfrm>
                  <a:off x="11711370" y="161755"/>
                  <a:ext cx="320420" cy="304068"/>
                  <a:chOff x="9321216" y="1285432"/>
                  <a:chExt cx="320420" cy="304068"/>
                </a:xfrm>
              </p:grpSpPr>
              <p:pic>
                <p:nvPicPr>
                  <p:cNvPr id="112" name="Picture 111">
                    <a:extLst>
                      <a:ext uri="{FF2B5EF4-FFF2-40B4-BE49-F238E27FC236}">
                        <a16:creationId xmlns:a16="http://schemas.microsoft.com/office/drawing/2014/main" id="{EAFD18E7-7193-1A45-B470-A4B9C1DDAB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03396" y="1440827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113" name="Picture 112">
                    <a:extLst>
                      <a:ext uri="{FF2B5EF4-FFF2-40B4-BE49-F238E27FC236}">
                        <a16:creationId xmlns:a16="http://schemas.microsoft.com/office/drawing/2014/main" id="{E660A0D8-88C7-E545-8FE2-FDC97C7668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21216" y="128543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FDAAF8F9-4624-7E48-B578-EE80FD7C2D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F6A5064-FA9F-CB42-A287-95A0A3DF7A8D}"/>
                  </a:ext>
                </a:extLst>
              </p:cNvPr>
              <p:cNvGrpSpPr/>
              <p:nvPr/>
            </p:nvGrpSpPr>
            <p:grpSpPr>
              <a:xfrm>
                <a:off x="254620" y="425605"/>
                <a:ext cx="339289" cy="469374"/>
                <a:chOff x="11217128" y="4357338"/>
                <a:chExt cx="339289" cy="469374"/>
              </a:xfrm>
            </p:grpSpPr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375D3161-0902-5549-B2E3-60C1B528B1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7128" y="4490087"/>
                  <a:ext cx="126139" cy="127007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BF6E8399-55C4-F54A-82F0-6525582477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70564" y="4357338"/>
                  <a:ext cx="77581" cy="78114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4999CBC3-BD0F-8E48-9F97-BDEA06E191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96553" y="4766436"/>
                  <a:ext cx="59864" cy="60276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8C32125-F74C-0341-924F-7F7EF38EEFE4}"/>
                  </a:ext>
                </a:extLst>
              </p:cNvPr>
              <p:cNvGrpSpPr/>
              <p:nvPr/>
            </p:nvGrpSpPr>
            <p:grpSpPr>
              <a:xfrm>
                <a:off x="365221" y="4814069"/>
                <a:ext cx="8708191" cy="2169982"/>
                <a:chOff x="365549" y="4663226"/>
                <a:chExt cx="9240103" cy="2302529"/>
              </a:xfrm>
            </p:grpSpPr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31A9DB62-317D-C946-8C8B-D6E60DB9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48120" t="34025" r="14936" b="29030"/>
                <a:stretch/>
              </p:blipFill>
              <p:spPr>
                <a:xfrm>
                  <a:off x="1663661" y="5041486"/>
                  <a:ext cx="1979116" cy="1650986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FDC08850-A23C-EA47-9006-20722AF16F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3066571" y="4663226"/>
                  <a:ext cx="1341268" cy="1449050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F735247C-E636-E74B-9DAD-FED93EEEC0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aturation sat="74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1313613" y="5041486"/>
                  <a:ext cx="541703" cy="581148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81F31C56-3BDF-A14F-993B-FC336413E5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26065" t="31373" r="23780" b="21991"/>
                <a:stretch/>
              </p:blipFill>
              <p:spPr>
                <a:xfrm>
                  <a:off x="5406192" y="5569095"/>
                  <a:ext cx="1026652" cy="1006530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525E0138-4110-D94A-BFAC-DFEB7BC6B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472643" y="5694358"/>
                  <a:ext cx="465052" cy="538735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979EA87D-A978-A548-B699-A44FEA49E6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saturation sat="82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5930816" y="4943774"/>
                  <a:ext cx="1356638" cy="1429588"/>
                </a:xfrm>
                <a:prstGeom prst="rect">
                  <a:avLst/>
                </a:prstGeom>
              </p:spPr>
            </p:pic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0A230A19-0F35-8C4E-86DF-96E539E3E3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saturation sat="73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7954311" y="5982504"/>
                  <a:ext cx="727245" cy="785686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FDD933A5-8EC4-5A45-8BA3-3B35DAA9E8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/>
                <a:stretch/>
              </p:blipFill>
              <p:spPr>
                <a:xfrm>
                  <a:off x="9268263" y="6333205"/>
                  <a:ext cx="337389" cy="362881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AFE04D0A-3140-3644-A811-4C5577099D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saturation sat="73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7464109" y="6443634"/>
                  <a:ext cx="483286" cy="522121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6DB2012D-746A-9B42-81D7-087504BB68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/>
                <a:stretch/>
              </p:blipFill>
              <p:spPr>
                <a:xfrm>
                  <a:off x="365549" y="5386969"/>
                  <a:ext cx="417743" cy="449306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B3DF2FB-7272-5444-BF59-223F310E296A}"/>
                  </a:ext>
                </a:extLst>
              </p:cNvPr>
              <p:cNvSpPr txBox="1"/>
              <p:nvPr/>
            </p:nvSpPr>
            <p:spPr>
              <a:xfrm>
                <a:off x="3349672" y="-910130"/>
                <a:ext cx="5492655" cy="825500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noAutofit/>
              </a:bodyPr>
              <a:lstStyle/>
              <a:p>
                <a:pPr algn="ctr" eaLnBrk="0" hangingPunct="0">
                  <a:lnSpc>
                    <a:spcPts val="1800"/>
                  </a:lnSpc>
                </a:pPr>
                <a:r>
                  <a:rPr lang="en-US" sz="1400" b="1" dirty="0">
                    <a:solidFill>
                      <a:srgbClr val="FF0000"/>
                    </a:solidFill>
                    <a:ea typeface="+mn-ea"/>
                    <a:cs typeface="+mn-cs"/>
                  </a:rPr>
                  <a:t>Please leave artwork “+” clustered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. </a:t>
                </a:r>
              </a:p>
              <a:p>
                <a:pPr algn="ctr" eaLnBrk="0" hangingPunct="0">
                  <a:lnSpc>
                    <a:spcPts val="1800"/>
                  </a:lnSpc>
                </a:pPr>
                <a:r>
                  <a:rPr lang="en-US" sz="1400" b="1" dirty="0">
                    <a:solidFill>
                      <a:srgbClr val="FF0000"/>
                    </a:solidFill>
                  </a:rPr>
                  <a:t>Do not use them alone, as bullet points, or as a “plus” concept. Thank you.</a:t>
                </a:r>
              </a:p>
            </p:txBody>
          </p: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BD9D547-A02F-384D-99C1-49D8C33F6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6065" t="31373" r="23780" b="21991"/>
            <a:stretch/>
          </p:blipFill>
          <p:spPr>
            <a:xfrm>
              <a:off x="323555" y="5872545"/>
              <a:ext cx="1464419" cy="143571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4110063"/>
            <a:ext cx="6659738" cy="24648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2020 ESRI FEDERAL GIS CONFERENCE  |  WASHINGTON, D.C.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622919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Presenter Names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8525773" cy="914400"/>
          </a:xfrm>
        </p:spPr>
        <p:txBody>
          <a:bodyPr/>
          <a:lstStyle/>
          <a:p>
            <a:pPr algn="l"/>
            <a:r>
              <a:rPr lang="en-US" sz="3600" b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85940139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D02D46A5-F36B-B442-AFE4-B3F4E8EB7C43}"/>
              </a:ext>
            </a:extLst>
          </p:cNvPr>
          <p:cNvGrpSpPr/>
          <p:nvPr/>
        </p:nvGrpSpPr>
        <p:grpSpPr>
          <a:xfrm flipH="1" flipV="1">
            <a:off x="6096" y="-1051"/>
            <a:ext cx="12199427" cy="6888971"/>
            <a:chOff x="-1332" y="-16011"/>
            <a:chExt cx="12199427" cy="6888971"/>
          </a:xfrm>
          <a:effectLst/>
        </p:grpSpPr>
        <p:sp>
          <p:nvSpPr>
            <p:cNvPr id="39" name="gradient background1">
              <a:extLst>
                <a:ext uri="{FF2B5EF4-FFF2-40B4-BE49-F238E27FC236}">
                  <a16:creationId xmlns:a16="http://schemas.microsoft.com/office/drawing/2014/main" id="{E4C0238D-F3D0-7348-8C75-D7CA652CB0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-1" y="-16011"/>
              <a:ext cx="12198096" cy="6888971"/>
            </a:xfrm>
            <a:prstGeom prst="rect">
              <a:avLst/>
            </a:prstGeom>
            <a:gradFill flip="none" rotWithShape="1">
              <a:gsLst>
                <a:gs pos="25000">
                  <a:srgbClr val="064FDA"/>
                </a:gs>
                <a:gs pos="82000">
                  <a:schemeClr val="bg2">
                    <a:lumMod val="20000"/>
                    <a:lumOff val="80000"/>
                  </a:schemeClr>
                </a:gs>
                <a:gs pos="100000">
                  <a:schemeClr val="bg2">
                    <a:lumMod val="20000"/>
                    <a:lumOff val="80000"/>
                  </a:schemeClr>
                </a:gs>
              </a:gsLst>
              <a:lin ang="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40" name="shading (lower right)">
              <a:extLst>
                <a:ext uri="{FF2B5EF4-FFF2-40B4-BE49-F238E27FC236}">
                  <a16:creationId xmlns:a16="http://schemas.microsoft.com/office/drawing/2014/main" id="{C7CD6855-5C8B-7C49-BE12-B15EF4BF843B}"/>
                </a:ext>
              </a:extLst>
            </p:cNvPr>
            <p:cNvSpPr/>
            <p:nvPr/>
          </p:nvSpPr>
          <p:spPr bwMode="auto">
            <a:xfrm>
              <a:off x="-1332" y="-16011"/>
              <a:ext cx="12199427" cy="6888971"/>
            </a:xfrm>
            <a:prstGeom prst="rect">
              <a:avLst/>
            </a:prstGeom>
            <a:gradFill flip="none" rotWithShape="1">
              <a:gsLst>
                <a:gs pos="81000">
                  <a:srgbClr val="095FB4"/>
                </a:gs>
                <a:gs pos="46000">
                  <a:srgbClr val="153F98"/>
                </a:gs>
                <a:gs pos="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7320420-1460-7F49-AFF0-4044E3A36632}"/>
              </a:ext>
            </a:extLst>
          </p:cNvPr>
          <p:cNvSpPr/>
          <p:nvPr/>
        </p:nvSpPr>
        <p:spPr bwMode="auto">
          <a:xfrm>
            <a:off x="0" y="1303020"/>
            <a:ext cx="12192000" cy="5619148"/>
          </a:xfrm>
          <a:prstGeom prst="rect">
            <a:avLst/>
          </a:prstGeom>
          <a:gradFill flip="none" rotWithShape="1">
            <a:gsLst>
              <a:gs pos="0">
                <a:srgbClr val="060190">
                  <a:alpha val="40000"/>
                </a:srgbClr>
              </a:gs>
              <a:gs pos="100000">
                <a:schemeClr val="bg2">
                  <a:lumMod val="20000"/>
                  <a:lumOff val="80000"/>
                  <a:alpha val="24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1EFC16-B263-284A-AD49-57A695009482}"/>
              </a:ext>
            </a:extLst>
          </p:cNvPr>
          <p:cNvGrpSpPr/>
          <p:nvPr/>
        </p:nvGrpSpPr>
        <p:grpSpPr>
          <a:xfrm>
            <a:off x="7702" y="762784"/>
            <a:ext cx="2128248" cy="6523587"/>
            <a:chOff x="7702" y="762784"/>
            <a:chExt cx="2128248" cy="6523587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84E99C5-C4CA-174B-98D1-E18F74F06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4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28738" t="-6533"/>
            <a:stretch/>
          </p:blipFill>
          <p:spPr>
            <a:xfrm rot="5400000">
              <a:off x="-2026217" y="2796703"/>
              <a:ext cx="6135449" cy="2067611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EBC279F3-3422-754D-B2C5-69BB28B3B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5903" y="6561824"/>
              <a:ext cx="170047" cy="18288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1F7882A-CB9A-A84B-BEF5-2ABB9E57A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alphaModFix amt="50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42789" y="6345121"/>
              <a:ext cx="395441" cy="38817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8A51C69-F3BA-794B-8E58-5185F27ED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50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121"/>
            <a:stretch/>
          </p:blipFill>
          <p:spPr>
            <a:xfrm>
              <a:off x="275386" y="6129513"/>
              <a:ext cx="526893" cy="55166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C72C10F-2551-E049-9BDE-A04068616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alphaModFix amt="64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697" y="6305644"/>
              <a:ext cx="944425" cy="98072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6F0A1-EA69-564F-9C24-3A98B830AAC4}"/>
              </a:ext>
            </a:extLst>
          </p:cNvPr>
          <p:cNvGrpSpPr/>
          <p:nvPr/>
        </p:nvGrpSpPr>
        <p:grpSpPr>
          <a:xfrm>
            <a:off x="10651849" y="-21946"/>
            <a:ext cx="1540150" cy="1263387"/>
            <a:chOff x="10651849" y="-21946"/>
            <a:chExt cx="1540150" cy="1263387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DE0CE07-03A0-6B4D-AD47-094049F0C266}"/>
                </a:ext>
              </a:extLst>
            </p:cNvPr>
            <p:cNvGrpSpPr/>
            <p:nvPr/>
          </p:nvGrpSpPr>
          <p:grpSpPr>
            <a:xfrm>
              <a:off x="11711370" y="161755"/>
              <a:ext cx="320420" cy="304069"/>
              <a:chOff x="9321216" y="1285432"/>
              <a:chExt cx="320420" cy="304069"/>
            </a:xfrm>
          </p:grpSpPr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97AF88CB-D99D-CA40-BDDB-B7546AAA7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71589" y="1406621"/>
                <a:ext cx="170047" cy="182880"/>
              </a:xfrm>
              <a:prstGeom prst="rect">
                <a:avLst/>
              </a:prstGeom>
            </p:spPr>
          </p:pic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774DE909-6FDC-404D-B8EE-C05E7A63F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321216" y="1285432"/>
                <a:ext cx="85024" cy="91440"/>
              </a:xfrm>
              <a:prstGeom prst="rect">
                <a:avLst/>
              </a:prstGeom>
            </p:spPr>
          </p:pic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1E7679A-3AB1-F14F-94FA-687E038DD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10790230" y="-160327"/>
              <a:ext cx="1263387" cy="1540150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94A8BE4-20FD-4CFD-8B79-24376A082644}"/>
              </a:ext>
            </a:extLst>
          </p:cNvPr>
          <p:cNvSpPr/>
          <p:nvPr/>
        </p:nvSpPr>
        <p:spPr>
          <a:xfrm>
            <a:off x="1875207" y="411552"/>
            <a:ext cx="8338821" cy="615553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3400" dirty="0">
                <a:latin typeface="+mj-lt"/>
                <a:ea typeface="+mj-ea"/>
                <a:cs typeface="Arial"/>
              </a:rPr>
              <a:t>Print Your Certificate of Attendance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287513-D172-0944-83C1-C792BB653D89}"/>
              </a:ext>
            </a:extLst>
          </p:cNvPr>
          <p:cNvGrpSpPr/>
          <p:nvPr/>
        </p:nvGrpSpPr>
        <p:grpSpPr>
          <a:xfrm>
            <a:off x="1985047" y="1770486"/>
            <a:ext cx="8221903" cy="4084881"/>
            <a:chOff x="1985047" y="1594024"/>
            <a:chExt cx="8221903" cy="4084881"/>
          </a:xfrm>
        </p:grpSpPr>
        <p:sp>
          <p:nvSpPr>
            <p:cNvPr id="41" name="Text Placeholder 2">
              <a:extLst>
                <a:ext uri="{FF2B5EF4-FFF2-40B4-BE49-F238E27FC236}">
                  <a16:creationId xmlns:a16="http://schemas.microsoft.com/office/drawing/2014/main" id="{E8058520-8ABC-164D-B31E-EE7C2BC2D179}"/>
                </a:ext>
              </a:extLst>
            </p:cNvPr>
            <p:cNvSpPr txBox="1">
              <a:spLocks/>
            </p:cNvSpPr>
            <p:nvPr/>
          </p:nvSpPr>
          <p:spPr>
            <a:xfrm>
              <a:off x="1985047" y="1594024"/>
              <a:ext cx="8221903" cy="338554"/>
            </a:xfrm>
            <a:prstGeom prst="rect">
              <a:avLst/>
            </a:prstGeom>
          </p:spPr>
          <p:txBody>
            <a:bodyPr/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2200" b="0" dirty="0"/>
                <a:t>Print Stations Located in 150 Concourse Lobby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39A1742-02BA-2A4C-A036-6D321909DC85}"/>
                </a:ext>
              </a:extLst>
            </p:cNvPr>
            <p:cNvCxnSpPr/>
            <p:nvPr/>
          </p:nvCxnSpPr>
          <p:spPr bwMode="auto">
            <a:xfrm>
              <a:off x="1985047" y="2327188"/>
              <a:ext cx="8221903" cy="0"/>
            </a:xfrm>
            <a:prstGeom prst="line">
              <a:avLst/>
            </a:prstGeom>
            <a:ln w="9525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C7CFBFD-3DDE-0F43-828D-AAD023B8255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92800" y="2327188"/>
              <a:ext cx="0" cy="3351717"/>
            </a:xfrm>
            <a:prstGeom prst="line">
              <a:avLst/>
            </a:prstGeom>
            <a:ln w="9525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C0EF0F1-2F4D-8648-A6F3-F8179D13C611}"/>
                </a:ext>
              </a:extLst>
            </p:cNvPr>
            <p:cNvSpPr txBox="1"/>
            <p:nvPr/>
          </p:nvSpPr>
          <p:spPr>
            <a:xfrm>
              <a:off x="3332310" y="2673116"/>
              <a:ext cx="2442847" cy="2845368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eaLnBrk="0" hangingPunct="0"/>
              <a:r>
                <a:rPr lang="en-US" sz="30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j-lt"/>
                  <a:ea typeface="+mj-ea"/>
                  <a:cs typeface="Arial"/>
                </a:rPr>
                <a:t>Tuesday</a:t>
              </a:r>
            </a:p>
            <a:p>
              <a:pPr eaLnBrk="0" hangingPunct="0"/>
              <a:r>
                <a:rPr lang="en-US" sz="1600" dirty="0">
                  <a:ea typeface="+mn-ea"/>
                  <a:cs typeface="+mn-cs"/>
                </a:rPr>
                <a:t>12:30 pm – 6:30 pm</a:t>
              </a:r>
            </a:p>
            <a:p>
              <a:pPr eaLnBrk="0" hangingPunct="0"/>
              <a:r>
                <a:rPr lang="en-US" sz="1600" dirty="0"/>
                <a:t>Expo</a:t>
              </a:r>
            </a:p>
            <a:p>
              <a:pPr eaLnBrk="0" hangingPunct="0"/>
              <a:r>
                <a:rPr lang="en-US" sz="1600" dirty="0">
                  <a:solidFill>
                    <a:schemeClr val="bg2">
                      <a:lumMod val="20000"/>
                      <a:lumOff val="80000"/>
                    </a:schemeClr>
                  </a:solidFill>
                  <a:ea typeface="+mn-ea"/>
                  <a:cs typeface="+mn-cs"/>
                </a:rPr>
                <a:t>Hall B</a:t>
              </a:r>
            </a:p>
            <a:p>
              <a:pPr eaLnBrk="0" hangingPunct="0"/>
              <a:endParaRPr lang="en-US" sz="1400" dirty="0"/>
            </a:p>
            <a:p>
              <a:pPr eaLnBrk="0" hangingPunct="0"/>
              <a:endParaRPr lang="en-US" sz="1400" dirty="0">
                <a:ea typeface="+mn-ea"/>
                <a:cs typeface="+mn-cs"/>
              </a:endParaRPr>
            </a:p>
            <a:p>
              <a:pPr eaLnBrk="0" hangingPunct="0"/>
              <a:r>
                <a:rPr lang="en-US" sz="1600" dirty="0"/>
                <a:t>5:15 pm – 6:30 pm</a:t>
              </a:r>
            </a:p>
            <a:p>
              <a:pPr eaLnBrk="0" hangingPunct="0"/>
              <a:r>
                <a:rPr lang="en-US" sz="1600" dirty="0"/>
                <a:t>Expo Social</a:t>
              </a:r>
            </a:p>
            <a:p>
              <a:pPr eaLnBrk="0" hangingPunct="0"/>
              <a:r>
                <a:rPr lang="en-US" sz="1600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Hall B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9E0E2D2-806F-7A4D-9B4B-56FC0C3B71D0}"/>
                </a:ext>
              </a:extLst>
            </p:cNvPr>
            <p:cNvSpPr txBox="1"/>
            <p:nvPr/>
          </p:nvSpPr>
          <p:spPr>
            <a:xfrm>
              <a:off x="6534868" y="2673116"/>
              <a:ext cx="2995828" cy="2845368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eaLnBrk="0" hangingPunct="0"/>
              <a:r>
                <a:rPr lang="en-US" sz="3000" b="1" dirty="0">
                  <a:solidFill>
                    <a:schemeClr val="bg2">
                      <a:lumMod val="20000"/>
                      <a:lumOff val="80000"/>
                    </a:schemeClr>
                  </a:solidFill>
                  <a:cs typeface="Arial"/>
                </a:rPr>
                <a:t>Wednesday</a:t>
              </a:r>
            </a:p>
            <a:p>
              <a:pPr eaLnBrk="0" hangingPunct="0"/>
              <a:r>
                <a:rPr lang="en-US" sz="1600" dirty="0"/>
                <a:t>10:45 am – 5:15 pm</a:t>
              </a:r>
            </a:p>
            <a:p>
              <a:pPr eaLnBrk="0" hangingPunct="0"/>
              <a:r>
                <a:rPr lang="en-US" sz="1600" dirty="0"/>
                <a:t>Expo</a:t>
              </a:r>
            </a:p>
            <a:p>
              <a:pPr eaLnBrk="0" hangingPunct="0"/>
              <a:r>
                <a:rPr lang="en-US" sz="1600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Hall B</a:t>
              </a:r>
            </a:p>
            <a:p>
              <a:pPr eaLnBrk="0" hangingPunct="0"/>
              <a:endParaRPr lang="en-US" sz="1400" dirty="0"/>
            </a:p>
            <a:p>
              <a:pPr eaLnBrk="0" hangingPunct="0"/>
              <a:endParaRPr lang="en-US" sz="1400" dirty="0"/>
            </a:p>
            <a:p>
              <a:pPr eaLnBrk="0" hangingPunct="0"/>
              <a:r>
                <a:rPr lang="en-US" sz="1600" dirty="0"/>
                <a:t>6:30 pm – 9:30 pm</a:t>
              </a:r>
            </a:p>
            <a:p>
              <a:pPr eaLnBrk="0" hangingPunct="0"/>
              <a:r>
                <a:rPr lang="en-US" sz="1600" dirty="0"/>
                <a:t>Networking Reception</a:t>
              </a:r>
            </a:p>
            <a:p>
              <a:pPr eaLnBrk="0" hangingPunct="0"/>
              <a:r>
                <a:rPr lang="en-US" sz="1600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Smithsonian National Museum</a:t>
              </a:r>
            </a:p>
            <a:p>
              <a:pPr eaLnBrk="0" hangingPunct="0"/>
              <a:r>
                <a:rPr lang="en-US" sz="1600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of Natural History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091388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D02D46A5-F36B-B442-AFE4-B3F4E8EB7C43}"/>
              </a:ext>
            </a:extLst>
          </p:cNvPr>
          <p:cNvGrpSpPr/>
          <p:nvPr/>
        </p:nvGrpSpPr>
        <p:grpSpPr>
          <a:xfrm flipH="1" flipV="1">
            <a:off x="6096" y="-1051"/>
            <a:ext cx="12199427" cy="6888971"/>
            <a:chOff x="-1332" y="-16011"/>
            <a:chExt cx="12199427" cy="6888971"/>
          </a:xfrm>
          <a:effectLst/>
        </p:grpSpPr>
        <p:sp>
          <p:nvSpPr>
            <p:cNvPr id="39" name="gradient background1">
              <a:extLst>
                <a:ext uri="{FF2B5EF4-FFF2-40B4-BE49-F238E27FC236}">
                  <a16:creationId xmlns:a16="http://schemas.microsoft.com/office/drawing/2014/main" id="{E4C0238D-F3D0-7348-8C75-D7CA652CB0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-1" y="-16011"/>
              <a:ext cx="12198096" cy="6888971"/>
            </a:xfrm>
            <a:prstGeom prst="rect">
              <a:avLst/>
            </a:prstGeom>
            <a:gradFill flip="none" rotWithShape="1">
              <a:gsLst>
                <a:gs pos="25000">
                  <a:srgbClr val="064FDA"/>
                </a:gs>
                <a:gs pos="82000">
                  <a:schemeClr val="bg2">
                    <a:lumMod val="20000"/>
                    <a:lumOff val="80000"/>
                  </a:schemeClr>
                </a:gs>
                <a:gs pos="100000">
                  <a:schemeClr val="bg2">
                    <a:lumMod val="20000"/>
                    <a:lumOff val="80000"/>
                  </a:schemeClr>
                </a:gs>
              </a:gsLst>
              <a:lin ang="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40" name="shading (lower right)">
              <a:extLst>
                <a:ext uri="{FF2B5EF4-FFF2-40B4-BE49-F238E27FC236}">
                  <a16:creationId xmlns:a16="http://schemas.microsoft.com/office/drawing/2014/main" id="{C7CD6855-5C8B-7C49-BE12-B15EF4BF843B}"/>
                </a:ext>
              </a:extLst>
            </p:cNvPr>
            <p:cNvSpPr/>
            <p:nvPr/>
          </p:nvSpPr>
          <p:spPr bwMode="auto">
            <a:xfrm>
              <a:off x="-1332" y="-16011"/>
              <a:ext cx="12199427" cy="6888971"/>
            </a:xfrm>
            <a:prstGeom prst="rect">
              <a:avLst/>
            </a:prstGeom>
            <a:gradFill flip="none" rotWithShape="1">
              <a:gsLst>
                <a:gs pos="81000">
                  <a:srgbClr val="095FB4"/>
                </a:gs>
                <a:gs pos="46000">
                  <a:srgbClr val="153F98"/>
                </a:gs>
                <a:gs pos="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7320420-1460-7F49-AFF0-4044E3A36632}"/>
              </a:ext>
            </a:extLst>
          </p:cNvPr>
          <p:cNvSpPr/>
          <p:nvPr/>
        </p:nvSpPr>
        <p:spPr bwMode="auto">
          <a:xfrm>
            <a:off x="0" y="1303020"/>
            <a:ext cx="12192000" cy="5029200"/>
          </a:xfrm>
          <a:prstGeom prst="rect">
            <a:avLst/>
          </a:prstGeom>
          <a:gradFill flip="none" rotWithShape="1">
            <a:gsLst>
              <a:gs pos="0">
                <a:srgbClr val="060190">
                  <a:alpha val="40000"/>
                </a:srgbClr>
              </a:gs>
              <a:gs pos="100000">
                <a:schemeClr val="bg2">
                  <a:lumMod val="20000"/>
                  <a:lumOff val="80000"/>
                  <a:alpha val="24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1EFC16-B263-284A-AD49-57A695009482}"/>
              </a:ext>
            </a:extLst>
          </p:cNvPr>
          <p:cNvGrpSpPr/>
          <p:nvPr/>
        </p:nvGrpSpPr>
        <p:grpSpPr>
          <a:xfrm>
            <a:off x="7702" y="762784"/>
            <a:ext cx="2128248" cy="6523587"/>
            <a:chOff x="7702" y="762784"/>
            <a:chExt cx="2128248" cy="6523587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84E99C5-C4CA-174B-98D1-E18F74F06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4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28738" t="-6533"/>
            <a:stretch/>
          </p:blipFill>
          <p:spPr>
            <a:xfrm rot="5400000">
              <a:off x="-2026217" y="2796703"/>
              <a:ext cx="6135449" cy="2067611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EBC279F3-3422-754D-B2C5-69BB28B3B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5903" y="6561824"/>
              <a:ext cx="170047" cy="18288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1F7882A-CB9A-A84B-BEF5-2ABB9E57A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alphaModFix amt="50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42789" y="6345121"/>
              <a:ext cx="395441" cy="38817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8A51C69-F3BA-794B-8E58-5185F27ED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50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121"/>
            <a:stretch/>
          </p:blipFill>
          <p:spPr>
            <a:xfrm>
              <a:off x="275386" y="6129513"/>
              <a:ext cx="526893" cy="55166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C72C10F-2551-E049-9BDE-A04068616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alphaModFix amt="64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697" y="6305644"/>
              <a:ext cx="944425" cy="98072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6F0A1-EA69-564F-9C24-3A98B830AAC4}"/>
              </a:ext>
            </a:extLst>
          </p:cNvPr>
          <p:cNvGrpSpPr/>
          <p:nvPr/>
        </p:nvGrpSpPr>
        <p:grpSpPr>
          <a:xfrm>
            <a:off x="10651849" y="-21946"/>
            <a:ext cx="1540150" cy="1263387"/>
            <a:chOff x="10651849" y="-21946"/>
            <a:chExt cx="1540150" cy="1263387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DE0CE07-03A0-6B4D-AD47-094049F0C266}"/>
                </a:ext>
              </a:extLst>
            </p:cNvPr>
            <p:cNvGrpSpPr/>
            <p:nvPr/>
          </p:nvGrpSpPr>
          <p:grpSpPr>
            <a:xfrm>
              <a:off x="11711370" y="161755"/>
              <a:ext cx="320420" cy="304069"/>
              <a:chOff x="9321216" y="1285432"/>
              <a:chExt cx="320420" cy="304069"/>
            </a:xfrm>
          </p:grpSpPr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97AF88CB-D99D-CA40-BDDB-B7546AAA7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71589" y="1406621"/>
                <a:ext cx="170047" cy="182880"/>
              </a:xfrm>
              <a:prstGeom prst="rect">
                <a:avLst/>
              </a:prstGeom>
            </p:spPr>
          </p:pic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774DE909-6FDC-404D-B8EE-C05E7A63F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321216" y="1285432"/>
                <a:ext cx="85024" cy="91440"/>
              </a:xfrm>
              <a:prstGeom prst="rect">
                <a:avLst/>
              </a:prstGeom>
            </p:spPr>
          </p:pic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1E7679A-3AB1-F14F-94FA-687E038DD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10790230" y="-160327"/>
              <a:ext cx="1263387" cy="154015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A9BB97B-528A-1A45-9063-15969543D63B}"/>
              </a:ext>
            </a:extLst>
          </p:cNvPr>
          <p:cNvGrpSpPr/>
          <p:nvPr/>
        </p:nvGrpSpPr>
        <p:grpSpPr>
          <a:xfrm>
            <a:off x="1024306" y="1737366"/>
            <a:ext cx="10148936" cy="4013485"/>
            <a:chOff x="1024306" y="1737366"/>
            <a:chExt cx="10148936" cy="401348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367C060-280D-D54D-A09D-519CB5723FFD}"/>
                </a:ext>
              </a:extLst>
            </p:cNvPr>
            <p:cNvSpPr txBox="1"/>
            <p:nvPr/>
          </p:nvSpPr>
          <p:spPr>
            <a:xfrm>
              <a:off x="1038212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</a:t>
              </a:r>
              <a:r>
                <a:rPr lang="en-US" sz="1400"/>
                <a:t>Esri</a:t>
              </a:r>
              <a:r>
                <a:rPr lang="en-US" sz="1400" dirty="0"/>
                <a:t> Events app and find your event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302EE42-F3DA-9244-AE43-256FE4B97A17}"/>
                </a:ext>
              </a:extLst>
            </p:cNvPr>
            <p:cNvSpPr txBox="1"/>
            <p:nvPr/>
          </p:nvSpPr>
          <p:spPr>
            <a:xfrm>
              <a:off x="3129685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FDEBD7"/>
                  </a:solidFill>
                </a:rPr>
                <a:t>Select the session you attended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A47AE82-05FE-824A-AD18-F79E6CF275EE}"/>
                </a:ext>
              </a:extLst>
            </p:cNvPr>
            <p:cNvSpPr txBox="1"/>
            <p:nvPr/>
          </p:nvSpPr>
          <p:spPr>
            <a:xfrm>
              <a:off x="5221158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C48D56-CF9D-154C-B45F-4F46C90CF954}"/>
                </a:ext>
              </a:extLst>
            </p:cNvPr>
            <p:cNvSpPr txBox="1"/>
            <p:nvPr/>
          </p:nvSpPr>
          <p:spPr>
            <a:xfrm>
              <a:off x="7312631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FDEBD7"/>
                  </a:solidFill>
                </a:rPr>
                <a:t>Log in to access the survey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61A51AF-45C2-9C41-B68E-C7BEB9BBA1C8}"/>
                </a:ext>
              </a:extLst>
            </p:cNvPr>
            <p:cNvSpPr txBox="1"/>
            <p:nvPr/>
          </p:nvSpPr>
          <p:spPr>
            <a:xfrm>
              <a:off x="9404105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Complete the survey and select “Submit”</a:t>
              </a:r>
            </a:p>
          </p:txBody>
        </p:sp>
        <p:pic>
          <p:nvPicPr>
            <p:cNvPr id="74" name="Picture 73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CC9B0EA-0970-0E41-B196-C6C30E8CC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97021" y="2712325"/>
              <a:ext cx="1607862" cy="2888675"/>
            </a:xfrm>
            <a:prstGeom prst="rect">
              <a:avLst/>
            </a:prstGeom>
          </p:spPr>
        </p:pic>
        <p:pic>
          <p:nvPicPr>
            <p:cNvPr id="75" name="Picture 8">
              <a:extLst>
                <a:ext uri="{FF2B5EF4-FFF2-40B4-BE49-F238E27FC236}">
                  <a16:creationId xmlns:a16="http://schemas.microsoft.com/office/drawing/2014/main" id="{205C4380-068A-0943-AF55-D72EA8A2B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125273" y="2557999"/>
              <a:ext cx="1745068" cy="3192852"/>
            </a:xfrm>
            <a:prstGeom prst="rect">
              <a:avLst/>
            </a:prstGeom>
          </p:spPr>
        </p:pic>
        <p:pic>
          <p:nvPicPr>
            <p:cNvPr id="76" name="Picture 75" descr="A screenshot of a video game&#10;&#10;Description generated with high confidence">
              <a:extLst>
                <a:ext uri="{FF2B5EF4-FFF2-40B4-BE49-F238E27FC236}">
                  <a16:creationId xmlns:a16="http://schemas.microsoft.com/office/drawing/2014/main" id="{7321D3CA-13CB-064B-BA21-E72894A9B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6373" y="2712325"/>
              <a:ext cx="1623082" cy="2887061"/>
            </a:xfrm>
            <a:prstGeom prst="rect">
              <a:avLst/>
            </a:prstGeom>
          </p:spPr>
        </p:pic>
        <p:pic>
          <p:nvPicPr>
            <p:cNvPr id="77" name="Picture 8">
              <a:extLst>
                <a:ext uri="{FF2B5EF4-FFF2-40B4-BE49-F238E27FC236}">
                  <a16:creationId xmlns:a16="http://schemas.microsoft.com/office/drawing/2014/main" id="{7B94612E-452E-EF48-A60E-509955C59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024306" y="2557999"/>
              <a:ext cx="1745068" cy="3192852"/>
            </a:xfrm>
            <a:prstGeom prst="rect">
              <a:avLst/>
            </a:prstGeom>
          </p:spPr>
        </p:pic>
        <p:pic>
          <p:nvPicPr>
            <p:cNvPr id="78" name="Picture 77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831A997-D87D-894D-BBD1-731C7FCE89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97892" y="2712325"/>
              <a:ext cx="1624468" cy="2889504"/>
            </a:xfrm>
            <a:prstGeom prst="rect">
              <a:avLst/>
            </a:prstGeom>
          </p:spPr>
        </p:pic>
        <p:pic>
          <p:nvPicPr>
            <p:cNvPr id="79" name="Picture 8">
              <a:extLst>
                <a:ext uri="{FF2B5EF4-FFF2-40B4-BE49-F238E27FC236}">
                  <a16:creationId xmlns:a16="http://schemas.microsoft.com/office/drawing/2014/main" id="{1C21B2DE-D037-A44A-8093-D3869CD24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327207" y="2557999"/>
              <a:ext cx="1745068" cy="3192852"/>
            </a:xfrm>
            <a:prstGeom prst="rect">
              <a:avLst/>
            </a:prstGeom>
          </p:spPr>
        </p:pic>
        <p:pic>
          <p:nvPicPr>
            <p:cNvPr id="80" name="Picture 79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2549238C-36D6-2344-98BE-F66980DDB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95215" y="2712325"/>
              <a:ext cx="1615456" cy="2889504"/>
            </a:xfrm>
            <a:prstGeom prst="rect">
              <a:avLst/>
            </a:prstGeom>
          </p:spPr>
        </p:pic>
        <p:pic>
          <p:nvPicPr>
            <p:cNvPr id="81" name="Picture 8">
              <a:extLst>
                <a:ext uri="{FF2B5EF4-FFF2-40B4-BE49-F238E27FC236}">
                  <a16:creationId xmlns:a16="http://schemas.microsoft.com/office/drawing/2014/main" id="{F5BB8ABF-EA5E-C84E-A378-9DF767917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9428174" y="2557999"/>
              <a:ext cx="1745068" cy="3192852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CDF4034-1245-4A48-9B0A-D3394AF73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2508" y="2731626"/>
              <a:ext cx="1618488" cy="2878751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CFF3A04-23D8-F34C-85D7-54D092D8EC80}"/>
                </a:ext>
              </a:extLst>
            </p:cNvPr>
            <p:cNvSpPr/>
            <p:nvPr/>
          </p:nvSpPr>
          <p:spPr bwMode="auto">
            <a:xfrm>
              <a:off x="5292508" y="2713363"/>
              <a:ext cx="1618488" cy="97438"/>
            </a:xfrm>
            <a:prstGeom prst="rect">
              <a:avLst/>
            </a:prstGeom>
            <a:solidFill>
              <a:srgbClr val="23232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5" name="Picture 8">
              <a:extLst>
                <a:ext uri="{FF2B5EF4-FFF2-40B4-BE49-F238E27FC236}">
                  <a16:creationId xmlns:a16="http://schemas.microsoft.com/office/drawing/2014/main" id="{47D3E2CE-CC69-8E48-A1B2-C02F1324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5226240" y="2557999"/>
              <a:ext cx="1745068" cy="3192852"/>
            </a:xfrm>
            <a:prstGeom prst="rect">
              <a:avLst/>
            </a:prstGeom>
          </p:spPr>
        </p:pic>
        <p:sp>
          <p:nvSpPr>
            <p:cNvPr id="86" name="Right Arrow 38">
              <a:extLst>
                <a:ext uri="{FF2B5EF4-FFF2-40B4-BE49-F238E27FC236}">
                  <a16:creationId xmlns:a16="http://schemas.microsoft.com/office/drawing/2014/main" id="{A5BE9685-CE12-A243-BD6C-67DE64140D0C}"/>
                </a:ext>
              </a:extLst>
            </p:cNvPr>
            <p:cNvSpPr/>
            <p:nvPr/>
          </p:nvSpPr>
          <p:spPr bwMode="auto">
            <a:xfrm>
              <a:off x="2412242" y="3761108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7" name="Right Arrow 38">
              <a:extLst>
                <a:ext uri="{FF2B5EF4-FFF2-40B4-BE49-F238E27FC236}">
                  <a16:creationId xmlns:a16="http://schemas.microsoft.com/office/drawing/2014/main" id="{730E121B-1307-F049-98D2-E1CBBB60111E}"/>
                </a:ext>
              </a:extLst>
            </p:cNvPr>
            <p:cNvSpPr/>
            <p:nvPr/>
          </p:nvSpPr>
          <p:spPr bwMode="auto">
            <a:xfrm>
              <a:off x="4526937" y="4668735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8" name="Right Arrow 38">
              <a:extLst>
                <a:ext uri="{FF2B5EF4-FFF2-40B4-BE49-F238E27FC236}">
                  <a16:creationId xmlns:a16="http://schemas.microsoft.com/office/drawing/2014/main" id="{FF58E769-39CE-1943-A0E0-C47D28377DF8}"/>
                </a:ext>
              </a:extLst>
            </p:cNvPr>
            <p:cNvSpPr/>
            <p:nvPr/>
          </p:nvSpPr>
          <p:spPr bwMode="auto">
            <a:xfrm>
              <a:off x="6676554" y="4668735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9" name="Right Arrow 38">
              <a:extLst>
                <a:ext uri="{FF2B5EF4-FFF2-40B4-BE49-F238E27FC236}">
                  <a16:creationId xmlns:a16="http://schemas.microsoft.com/office/drawing/2014/main" id="{B01D65F0-903F-5E40-B793-64744B8EBE3E}"/>
                </a:ext>
              </a:extLst>
            </p:cNvPr>
            <p:cNvSpPr/>
            <p:nvPr/>
          </p:nvSpPr>
          <p:spPr bwMode="auto">
            <a:xfrm>
              <a:off x="8763307" y="4662284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94A8BE4-20FD-4CFD-8B79-24376A082644}"/>
              </a:ext>
            </a:extLst>
          </p:cNvPr>
          <p:cNvSpPr/>
          <p:nvPr/>
        </p:nvSpPr>
        <p:spPr>
          <a:xfrm>
            <a:off x="1875207" y="411552"/>
            <a:ext cx="8338821" cy="615553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3400" dirty="0">
                <a:latin typeface="+mj-lt"/>
                <a:ea typeface="+mj-ea"/>
                <a:cs typeface="Arial"/>
              </a:rPr>
              <a:t>Please Share Your Feedback in the App</a:t>
            </a:r>
          </a:p>
        </p:txBody>
      </p:sp>
    </p:spTree>
    <p:extLst>
      <p:ext uri="{BB962C8B-B14F-4D97-AF65-F5344CB8AC3E}">
        <p14:creationId xmlns:p14="http://schemas.microsoft.com/office/powerpoint/2010/main" val="1933865395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C6AC9D-2BAC-BC42-AA7A-2A0B7F68998C}"/>
              </a:ext>
            </a:extLst>
          </p:cNvPr>
          <p:cNvGrpSpPr/>
          <p:nvPr/>
        </p:nvGrpSpPr>
        <p:grpSpPr>
          <a:xfrm>
            <a:off x="-7430" y="-902380"/>
            <a:ext cx="12206857" cy="8210642"/>
            <a:chOff x="-7430" y="-902380"/>
            <a:chExt cx="12206857" cy="8210642"/>
          </a:xfrm>
        </p:grpSpPr>
        <p:sp>
          <p:nvSpPr>
            <p:cNvPr id="55" name="shading (lower right)">
              <a:extLst>
                <a:ext uri="{FF2B5EF4-FFF2-40B4-BE49-F238E27FC236}">
                  <a16:creationId xmlns:a16="http://schemas.microsoft.com/office/drawing/2014/main" id="{B7CE33D6-E965-2C43-8415-333AE71E734B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92E26F-36E6-3B47-9C41-0EEFECDE3E53}"/>
                </a:ext>
              </a:extLst>
            </p:cNvPr>
            <p:cNvGrpSpPr/>
            <p:nvPr/>
          </p:nvGrpSpPr>
          <p:grpSpPr>
            <a:xfrm>
              <a:off x="-7430" y="-902380"/>
              <a:ext cx="12199430" cy="7894181"/>
              <a:chOff x="-7429" y="-910130"/>
              <a:chExt cx="12199430" cy="7894181"/>
            </a:xfrm>
          </p:grpSpPr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0D143473-945A-B54D-B237-1BE6FA9A6F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4129" t="-28915"/>
              <a:stretch/>
            </p:blipFill>
            <p:spPr>
              <a:xfrm>
                <a:off x="9152503" y="5347770"/>
                <a:ext cx="3039498" cy="154015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68D3B90-ACE7-1642-9924-CB721D581A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204"/>
              <a:stretch/>
            </p:blipFill>
            <p:spPr>
              <a:xfrm>
                <a:off x="-7429" y="5029200"/>
                <a:ext cx="8849755" cy="1849829"/>
              </a:xfrm>
              <a:prstGeom prst="rect">
                <a:avLst/>
              </a:prstGeom>
            </p:spPr>
          </p:pic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D29A05C-641B-6249-8F0D-2EE70D77444B}"/>
                  </a:ext>
                </a:extLst>
              </p:cNvPr>
              <p:cNvGrpSpPr/>
              <p:nvPr/>
            </p:nvGrpSpPr>
            <p:grpSpPr>
              <a:xfrm>
                <a:off x="7090158" y="5312474"/>
                <a:ext cx="967265" cy="626661"/>
                <a:chOff x="10651311" y="-22363"/>
                <a:chExt cx="1060058" cy="733563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B6727235-4E3E-044E-BA3A-1536A301E77B}"/>
                    </a:ext>
                  </a:extLst>
                </p:cNvPr>
                <p:cNvGrpSpPr/>
                <p:nvPr/>
              </p:nvGrpSpPr>
              <p:grpSpPr>
                <a:xfrm>
                  <a:off x="10651311" y="-22363"/>
                  <a:ext cx="309805" cy="361912"/>
                  <a:chOff x="8261157" y="1101314"/>
                  <a:chExt cx="309805" cy="361912"/>
                </a:xfrm>
              </p:grpSpPr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6B369537-AC87-3A4E-9BD7-DA13C78572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32722" y="1314553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>
                    <a:extLst>
                      <a:ext uri="{FF2B5EF4-FFF2-40B4-BE49-F238E27FC236}">
                        <a16:creationId xmlns:a16="http://schemas.microsoft.com/office/drawing/2014/main" id="{CC7783E2-2385-E349-83BB-DB3BEC25CB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1157" y="1101314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7" name="Picture 96">
                  <a:extLst>
                    <a:ext uri="{FF2B5EF4-FFF2-40B4-BE49-F238E27FC236}">
                      <a16:creationId xmlns:a16="http://schemas.microsoft.com/office/drawing/2014/main" id="{984D2B8A-2CD3-B54B-95D1-4100696FC6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41BD14A-D59F-324D-85F9-266B3C5BCE84}"/>
                  </a:ext>
                </a:extLst>
              </p:cNvPr>
              <p:cNvGrpSpPr/>
              <p:nvPr/>
            </p:nvGrpSpPr>
            <p:grpSpPr>
              <a:xfrm>
                <a:off x="11355303" y="4357338"/>
                <a:ext cx="359671" cy="469374"/>
                <a:chOff x="11355303" y="4357338"/>
                <a:chExt cx="359671" cy="469374"/>
              </a:xfrm>
            </p:grpSpPr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1755267C-2DEF-B643-B4F6-EE1F0E7308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88835" y="4490087"/>
                  <a:ext cx="126139" cy="127007"/>
                </a:xfrm>
                <a:prstGeom prst="rect">
                  <a:avLst/>
                </a:prstGeom>
              </p:spPr>
            </p:pic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id="{C958DF2F-220D-6747-9F67-BFBC3AC0E4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37471" y="4357338"/>
                  <a:ext cx="77581" cy="78114"/>
                </a:xfrm>
                <a:prstGeom prst="rect">
                  <a:avLst/>
                </a:prstGeom>
              </p:spPr>
            </p:pic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168BC168-0955-F34A-899B-EBF7D9A9A4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55303" y="4766436"/>
                  <a:ext cx="59864" cy="60276"/>
                </a:xfrm>
                <a:prstGeom prst="rect">
                  <a:avLst/>
                </a:prstGeom>
              </p:spPr>
            </p:pic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F4B095B6-CD94-C240-AE4D-A7881986F32C}"/>
                  </a:ext>
                </a:extLst>
              </p:cNvPr>
              <p:cNvGrpSpPr/>
              <p:nvPr/>
            </p:nvGrpSpPr>
            <p:grpSpPr>
              <a:xfrm>
                <a:off x="3411853" y="6193446"/>
                <a:ext cx="954183" cy="422934"/>
                <a:chOff x="10809713" y="113601"/>
                <a:chExt cx="1045721" cy="495083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E1B410C7-AA35-B042-9E1E-D5E9F512D5E5}"/>
                    </a:ext>
                  </a:extLst>
                </p:cNvPr>
                <p:cNvGrpSpPr/>
                <p:nvPr/>
              </p:nvGrpSpPr>
              <p:grpSpPr>
                <a:xfrm>
                  <a:off x="10809713" y="113601"/>
                  <a:ext cx="1045721" cy="429930"/>
                  <a:chOff x="8419559" y="1237278"/>
                  <a:chExt cx="1045721" cy="429930"/>
                </a:xfrm>
              </p:grpSpPr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6D80B37A-0015-7143-957E-29AA8BA2C8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19559" y="1518535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>
                    <a:extLst>
                      <a:ext uri="{FF2B5EF4-FFF2-40B4-BE49-F238E27FC236}">
                        <a16:creationId xmlns:a16="http://schemas.microsoft.com/office/drawing/2014/main" id="{1DC41E60-66D0-4A45-8C38-0313F4F77D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80256" y="1237278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6B789A0D-D662-074E-A0CD-1A81356B8F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29114" y="538126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CA22A6B7-7FAA-9A4D-A0A0-D07D9916C082}"/>
                  </a:ext>
                </a:extLst>
              </p:cNvPr>
              <p:cNvGrpSpPr/>
              <p:nvPr/>
            </p:nvGrpSpPr>
            <p:grpSpPr>
              <a:xfrm>
                <a:off x="4822044" y="6262873"/>
                <a:ext cx="352237" cy="469374"/>
                <a:chOff x="11645762" y="161755"/>
                <a:chExt cx="386028" cy="549445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70212538-9616-8843-A8FD-D385390416D4}"/>
                    </a:ext>
                  </a:extLst>
                </p:cNvPr>
                <p:cNvGrpSpPr/>
                <p:nvPr/>
              </p:nvGrpSpPr>
              <p:grpSpPr>
                <a:xfrm>
                  <a:off x="11711370" y="161755"/>
                  <a:ext cx="320420" cy="304068"/>
                  <a:chOff x="9321216" y="1285432"/>
                  <a:chExt cx="320420" cy="304068"/>
                </a:xfrm>
              </p:grpSpPr>
              <p:pic>
                <p:nvPicPr>
                  <p:cNvPr id="112" name="Picture 111">
                    <a:extLst>
                      <a:ext uri="{FF2B5EF4-FFF2-40B4-BE49-F238E27FC236}">
                        <a16:creationId xmlns:a16="http://schemas.microsoft.com/office/drawing/2014/main" id="{EAFD18E7-7193-1A45-B470-A4B9C1DDAB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03396" y="1440827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113" name="Picture 112">
                    <a:extLst>
                      <a:ext uri="{FF2B5EF4-FFF2-40B4-BE49-F238E27FC236}">
                        <a16:creationId xmlns:a16="http://schemas.microsoft.com/office/drawing/2014/main" id="{E660A0D8-88C7-E545-8FE2-FDC97C7668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21216" y="128543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FDAAF8F9-4624-7E48-B578-EE80FD7C2D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F6A5064-FA9F-CB42-A287-95A0A3DF7A8D}"/>
                  </a:ext>
                </a:extLst>
              </p:cNvPr>
              <p:cNvGrpSpPr/>
              <p:nvPr/>
            </p:nvGrpSpPr>
            <p:grpSpPr>
              <a:xfrm>
                <a:off x="254620" y="425605"/>
                <a:ext cx="339289" cy="469374"/>
                <a:chOff x="11217128" y="4357338"/>
                <a:chExt cx="339289" cy="469374"/>
              </a:xfrm>
            </p:grpSpPr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375D3161-0902-5549-B2E3-60C1B528B1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7128" y="4490087"/>
                  <a:ext cx="126139" cy="127007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BF6E8399-55C4-F54A-82F0-6525582477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70564" y="4357338"/>
                  <a:ext cx="77581" cy="78114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4999CBC3-BD0F-8E48-9F97-BDEA06E191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96553" y="4766436"/>
                  <a:ext cx="59864" cy="60276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8C32125-F74C-0341-924F-7F7EF38EEFE4}"/>
                  </a:ext>
                </a:extLst>
              </p:cNvPr>
              <p:cNvGrpSpPr/>
              <p:nvPr/>
            </p:nvGrpSpPr>
            <p:grpSpPr>
              <a:xfrm>
                <a:off x="365221" y="4814069"/>
                <a:ext cx="8708191" cy="2169982"/>
                <a:chOff x="365549" y="4663226"/>
                <a:chExt cx="9240103" cy="2302529"/>
              </a:xfrm>
            </p:grpSpPr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31A9DB62-317D-C946-8C8B-D6E60DB9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48120" t="34025" r="14936" b="29030"/>
                <a:stretch/>
              </p:blipFill>
              <p:spPr>
                <a:xfrm>
                  <a:off x="1663661" y="5041486"/>
                  <a:ext cx="1979116" cy="1650986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FDC08850-A23C-EA47-9006-20722AF16F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3066571" y="4663226"/>
                  <a:ext cx="1341268" cy="1449050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F735247C-E636-E74B-9DAD-FED93EEEC0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aturation sat="74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1313613" y="5041486"/>
                  <a:ext cx="541703" cy="581148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81F31C56-3BDF-A14F-993B-FC336413E5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26065" t="31373" r="23780" b="21991"/>
                <a:stretch/>
              </p:blipFill>
              <p:spPr>
                <a:xfrm>
                  <a:off x="5406192" y="5569095"/>
                  <a:ext cx="1026652" cy="1006530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525E0138-4110-D94A-BFAC-DFEB7BC6B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472643" y="5694358"/>
                  <a:ext cx="465052" cy="538735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979EA87D-A978-A548-B699-A44FEA49E6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saturation sat="82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5930816" y="4943774"/>
                  <a:ext cx="1356638" cy="1429588"/>
                </a:xfrm>
                <a:prstGeom prst="rect">
                  <a:avLst/>
                </a:prstGeom>
              </p:spPr>
            </p:pic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0A230A19-0F35-8C4E-86DF-96E539E3E3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saturation sat="73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7954311" y="5982504"/>
                  <a:ext cx="727245" cy="785686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FDD933A5-8EC4-5A45-8BA3-3B35DAA9E8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/>
                <a:stretch/>
              </p:blipFill>
              <p:spPr>
                <a:xfrm>
                  <a:off x="9268263" y="6333205"/>
                  <a:ext cx="337389" cy="362881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AFE04D0A-3140-3644-A811-4C5577099D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saturation sat="73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7464109" y="6443634"/>
                  <a:ext cx="483286" cy="522121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6DB2012D-746A-9B42-81D7-087504BB68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/>
                <a:stretch/>
              </p:blipFill>
              <p:spPr>
                <a:xfrm>
                  <a:off x="365549" y="5386969"/>
                  <a:ext cx="417743" cy="449306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B3DF2FB-7272-5444-BF59-223F310E296A}"/>
                  </a:ext>
                </a:extLst>
              </p:cNvPr>
              <p:cNvSpPr txBox="1"/>
              <p:nvPr/>
            </p:nvSpPr>
            <p:spPr>
              <a:xfrm>
                <a:off x="3349672" y="-910130"/>
                <a:ext cx="5492655" cy="825500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noAutofit/>
              </a:bodyPr>
              <a:lstStyle/>
              <a:p>
                <a:pPr algn="ctr" eaLnBrk="0" hangingPunct="0">
                  <a:lnSpc>
                    <a:spcPts val="1800"/>
                  </a:lnSpc>
                </a:pPr>
                <a:r>
                  <a:rPr lang="en-US" sz="1400" b="1" dirty="0">
                    <a:solidFill>
                      <a:srgbClr val="FF0000"/>
                    </a:solidFill>
                    <a:ea typeface="+mn-ea"/>
                    <a:cs typeface="+mn-cs"/>
                  </a:rPr>
                  <a:t>Please leave artwork “+” clustered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. </a:t>
                </a:r>
              </a:p>
              <a:p>
                <a:pPr algn="ctr" eaLnBrk="0" hangingPunct="0">
                  <a:lnSpc>
                    <a:spcPts val="1800"/>
                  </a:lnSpc>
                </a:pPr>
                <a:r>
                  <a:rPr lang="en-US" sz="1400" b="1" dirty="0">
                    <a:solidFill>
                      <a:srgbClr val="FF0000"/>
                    </a:solidFill>
                  </a:rPr>
                  <a:t>Do not use them alone, as bullet points, or as a “plus” concept. Thank you.</a:t>
                </a:r>
              </a:p>
            </p:txBody>
          </p: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BD9D547-A02F-384D-99C1-49D8C33F6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6065" t="31373" r="23780" b="21991"/>
            <a:stretch/>
          </p:blipFill>
          <p:spPr>
            <a:xfrm>
              <a:off x="323555" y="5872545"/>
              <a:ext cx="1464419" cy="143571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4110063"/>
            <a:ext cx="6659738" cy="24648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2020 ESRI FEDERAL GIS CONFERENCE  |  WASHINGTON, D.C.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622919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Presenter Names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8525773" cy="914400"/>
          </a:xfrm>
        </p:spPr>
        <p:txBody>
          <a:bodyPr/>
          <a:lstStyle/>
          <a:p>
            <a:pPr algn="l"/>
            <a:r>
              <a:rPr lang="en-US" sz="3600" b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6077098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D1F77F-2B97-B345-8FD4-3BE87E317B10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52" name="shading (lower right)">
              <a:extLst>
                <a:ext uri="{FF2B5EF4-FFF2-40B4-BE49-F238E27FC236}">
                  <a16:creationId xmlns:a16="http://schemas.microsoft.com/office/drawing/2014/main" id="{4919E75F-9607-084E-A853-3F804D5FB6B9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49A52CB-910F-794B-B968-0F059EE0ECBF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78C2476-CC39-4447-94C9-0F7777C830FA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6" name="Group 5" hidden="1">
                  <a:extLst>
                    <a:ext uri="{FF2B5EF4-FFF2-40B4-BE49-F238E27FC236}">
                      <a16:creationId xmlns:a16="http://schemas.microsoft.com/office/drawing/2014/main" id="{6BBE693E-FF36-384A-A7A1-F4C75B90714B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E3452F75-7562-A14D-9179-318F240E42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38" name="Picture 37">
                    <a:extLst>
                      <a:ext uri="{FF2B5EF4-FFF2-40B4-BE49-F238E27FC236}">
                        <a16:creationId xmlns:a16="http://schemas.microsoft.com/office/drawing/2014/main" id="{A27AC915-F78E-4C49-A1D3-90DED5090D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6FC0A221-38DE-274B-8A16-41374509CAE5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851967F1-3826-D644-8BDC-C212063C613E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CB0B05A3-DDAA-AF46-815D-8E4A6D7836CD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34" name="Freeform 33">
                        <a:extLst>
                          <a:ext uri="{FF2B5EF4-FFF2-40B4-BE49-F238E27FC236}">
                            <a16:creationId xmlns:a16="http://schemas.microsoft.com/office/drawing/2014/main" id="{105E37B1-C74F-E24F-83CF-A111102A79E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5" name="Rectangle 34">
                        <a:extLst>
                          <a:ext uri="{FF2B5EF4-FFF2-40B4-BE49-F238E27FC236}">
                            <a16:creationId xmlns:a16="http://schemas.microsoft.com/office/drawing/2014/main" id="{F9C99691-CA94-F74C-A4EF-A41F1BC98D9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6" name="Rectangle 35">
                        <a:extLst>
                          <a:ext uri="{FF2B5EF4-FFF2-40B4-BE49-F238E27FC236}">
                            <a16:creationId xmlns:a16="http://schemas.microsoft.com/office/drawing/2014/main" id="{87C0E121-026D-8E47-A96E-CBF539152AC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EA12906A-6F7E-3446-AC0A-55462B211D89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31" name="Freeform 30">
                        <a:extLst>
                          <a:ext uri="{FF2B5EF4-FFF2-40B4-BE49-F238E27FC236}">
                            <a16:creationId xmlns:a16="http://schemas.microsoft.com/office/drawing/2014/main" id="{C65C6FEF-7D3E-5541-A653-E3F88649977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2" name="Rectangle 31">
                        <a:extLst>
                          <a:ext uri="{FF2B5EF4-FFF2-40B4-BE49-F238E27FC236}">
                            <a16:creationId xmlns:a16="http://schemas.microsoft.com/office/drawing/2014/main" id="{8477B89B-422A-1C41-84F2-17715BAB270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id="{C00110B3-DD3C-794F-B57D-C9CD64022A0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6B97D2CB-6A00-984D-8AAF-F4F32D6E3D8A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40" name="Picture 39">
                      <a:extLst>
                        <a:ext uri="{FF2B5EF4-FFF2-40B4-BE49-F238E27FC236}">
                          <a16:creationId xmlns:a16="http://schemas.microsoft.com/office/drawing/2014/main" id="{E22CA31B-F14C-C142-9B8B-3ED3A94683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" name="Picture 40">
                      <a:extLst>
                        <a:ext uri="{FF2B5EF4-FFF2-40B4-BE49-F238E27FC236}">
                          <a16:creationId xmlns:a16="http://schemas.microsoft.com/office/drawing/2014/main" id="{685FD3A1-0597-2947-9986-9B384CF9FC7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ED0D3998-90B2-1A46-A7D6-62D7ED0836E4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43" name="Picture 42">
                      <a:extLst>
                        <a:ext uri="{FF2B5EF4-FFF2-40B4-BE49-F238E27FC236}">
                          <a16:creationId xmlns:a16="http://schemas.microsoft.com/office/drawing/2014/main" id="{BD6D3FC4-2536-7E44-924F-D31D4ABD456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4" name="Picture 43">
                      <a:extLst>
                        <a:ext uri="{FF2B5EF4-FFF2-40B4-BE49-F238E27FC236}">
                          <a16:creationId xmlns:a16="http://schemas.microsoft.com/office/drawing/2014/main" id="{6653E309-C66C-DC44-9C60-FC5F3D0CF1B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1CCE5939-97D2-3F4E-8D5E-1EF06DD035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926561DD-85AD-B944-8A1D-6F862F48C0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47" name="Title 46">
            <a:extLst>
              <a:ext uri="{FF2B5EF4-FFF2-40B4-BE49-F238E27FC236}">
                <a16:creationId xmlns:a16="http://schemas.microsoft.com/office/drawing/2014/main" id="{355EB0A2-1344-284B-B109-817D89D2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311D6758-1887-9C47-A960-62C2F5F160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Clr>
                <a:srgbClr val="FDEBD7"/>
              </a:buClr>
            </a:pP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A65105E-B9C2-4A4D-B169-2013720CF7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32257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685F621-F70A-8947-83CB-AF5C5F42E13E}"/>
              </a:ext>
            </a:extLst>
          </p:cNvPr>
          <p:cNvGrpSpPr/>
          <p:nvPr/>
        </p:nvGrpSpPr>
        <p:grpSpPr>
          <a:xfrm>
            <a:off x="-7428" y="-16011"/>
            <a:ext cx="12206855" cy="6889496"/>
            <a:chOff x="-7428" y="-16011"/>
            <a:chExt cx="12206855" cy="6889496"/>
          </a:xfrm>
        </p:grpSpPr>
        <p:sp>
          <p:nvSpPr>
            <p:cNvPr id="23" name="shading (lower right)">
              <a:extLst>
                <a:ext uri="{FF2B5EF4-FFF2-40B4-BE49-F238E27FC236}">
                  <a16:creationId xmlns:a16="http://schemas.microsoft.com/office/drawing/2014/main" id="{53441862-18D1-4440-AF45-F0F8702136B7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2D7A8E0-B051-A142-8F54-57D49918CCC1}"/>
                </a:ext>
              </a:extLst>
            </p:cNvPr>
            <p:cNvGrpSpPr/>
            <p:nvPr/>
          </p:nvGrpSpPr>
          <p:grpSpPr>
            <a:xfrm>
              <a:off x="-7428" y="-16011"/>
              <a:ext cx="12199425" cy="6888971"/>
              <a:chOff x="-7428" y="-16011"/>
              <a:chExt cx="12199425" cy="688897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7428" y="-16011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58129CAF-4F3A-EA42-95EA-FF6DF1DDF578}"/>
                    </a:ext>
                  </a:extLst>
                </p:cNvPr>
                <p:cNvGrpSpPr/>
                <p:nvPr/>
              </p:nvGrpSpPr>
              <p:grpSpPr>
                <a:xfrm>
                  <a:off x="427597" y="5177214"/>
                  <a:ext cx="2089019" cy="1680786"/>
                  <a:chOff x="427597" y="5177214"/>
                  <a:chExt cx="2089019" cy="1680786"/>
                </a:xfrm>
              </p:grpSpPr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3CAEB7F7-3855-7146-BDC8-F8BE088B54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39650" t="23330" r="15768" b="16004"/>
                  <a:stretch/>
                </p:blipFill>
                <p:spPr>
                  <a:xfrm>
                    <a:off x="427597" y="5177214"/>
                    <a:ext cx="1480144" cy="1680786"/>
                  </a:xfrm>
                  <a:prstGeom prst="rect">
                    <a:avLst/>
                  </a:prstGeom>
                </p:spPr>
              </p:pic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B03937F4-D14D-2F4C-A94F-142FBBDD9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/>
                  <a:stretch/>
                </p:blipFill>
                <p:spPr>
                  <a:xfrm>
                    <a:off x="2131174" y="5648606"/>
                    <a:ext cx="385442" cy="41526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A3D0BDC-3E16-CB46-9BC0-E23604759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/>
              </a:blip>
              <a:srcRect/>
              <a:stretch/>
            </p:blipFill>
            <p:spPr>
              <a:xfrm>
                <a:off x="235956" y="5017079"/>
                <a:ext cx="636700" cy="684807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496020719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E544C9-2279-DF48-88D1-7EA67AB22105}"/>
              </a:ext>
            </a:extLst>
          </p:cNvPr>
          <p:cNvGrpSpPr/>
          <p:nvPr/>
        </p:nvGrpSpPr>
        <p:grpSpPr>
          <a:xfrm>
            <a:off x="0" y="-15486"/>
            <a:ext cx="12199427" cy="6905636"/>
            <a:chOff x="0" y="-15486"/>
            <a:chExt cx="12199427" cy="6905636"/>
          </a:xfrm>
        </p:grpSpPr>
        <p:sp>
          <p:nvSpPr>
            <p:cNvPr id="45" name="shading (lower right)">
              <a:extLst>
                <a:ext uri="{FF2B5EF4-FFF2-40B4-BE49-F238E27FC236}">
                  <a16:creationId xmlns:a16="http://schemas.microsoft.com/office/drawing/2014/main" id="{189B2867-0E9B-7347-92A3-F6E13C983FA5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EC60B20-EB1A-0542-9C38-E3CA999385A4}"/>
                </a:ext>
              </a:extLst>
            </p:cNvPr>
            <p:cNvGrpSpPr/>
            <p:nvPr/>
          </p:nvGrpSpPr>
          <p:grpSpPr>
            <a:xfrm>
              <a:off x="6816682" y="1590101"/>
              <a:ext cx="359671" cy="469374"/>
              <a:chOff x="11571458" y="312322"/>
              <a:chExt cx="359671" cy="469374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48D957B5-BAA8-5143-9F97-317D2A4A0C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804990" y="445071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E3522753-8EF2-6B40-80A5-3D3C47FF0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53626" y="312322"/>
                <a:ext cx="77581" cy="78114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399037B4-BB1C-D44D-A08C-30566A265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71458" y="721420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C54EE3D-809A-994B-9C2A-85A175E57A80}"/>
                </a:ext>
              </a:extLst>
            </p:cNvPr>
            <p:cNvGrpSpPr/>
            <p:nvPr/>
          </p:nvGrpSpPr>
          <p:grpSpPr>
            <a:xfrm>
              <a:off x="14992" y="4417699"/>
              <a:ext cx="8849755" cy="2472451"/>
              <a:chOff x="-7429" y="4408808"/>
              <a:chExt cx="8849755" cy="2472451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6401F3EC-16CA-DE4A-8062-0B009547CC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7303" r="-63134"/>
              <a:stretch/>
            </p:blipFill>
            <p:spPr>
              <a:xfrm>
                <a:off x="-7429" y="5029200"/>
                <a:ext cx="8849755" cy="1849829"/>
              </a:xfrm>
              <a:prstGeom prst="rect">
                <a:avLst/>
              </a:prstGeom>
            </p:spPr>
          </p:pic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D9FD1F75-A033-0646-A700-5B391FD3C92B}"/>
                  </a:ext>
                </a:extLst>
              </p:cNvPr>
              <p:cNvGrpSpPr/>
              <p:nvPr/>
            </p:nvGrpSpPr>
            <p:grpSpPr>
              <a:xfrm>
                <a:off x="5769315" y="5832464"/>
                <a:ext cx="967265" cy="626661"/>
                <a:chOff x="10651311" y="-22363"/>
                <a:chExt cx="1060058" cy="733563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BE224956-AB28-9E4E-A34C-E877F53BE8D6}"/>
                    </a:ext>
                  </a:extLst>
                </p:cNvPr>
                <p:cNvGrpSpPr/>
                <p:nvPr/>
              </p:nvGrpSpPr>
              <p:grpSpPr>
                <a:xfrm>
                  <a:off x="10651311" y="-22363"/>
                  <a:ext cx="309805" cy="361912"/>
                  <a:chOff x="8261157" y="1101314"/>
                  <a:chExt cx="309805" cy="361912"/>
                </a:xfrm>
              </p:grpSpPr>
              <p:pic>
                <p:nvPicPr>
                  <p:cNvPr id="82" name="Picture 81">
                    <a:extLst>
                      <a:ext uri="{FF2B5EF4-FFF2-40B4-BE49-F238E27FC236}">
                        <a16:creationId xmlns:a16="http://schemas.microsoft.com/office/drawing/2014/main" id="{3A98AF12-7472-A84A-9D06-3ED7A46ACD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32722" y="1314553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13123EC5-43AE-E440-9FE2-A10AEDC867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1157" y="1101314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5653C467-4E43-BF40-8B8C-D90D2ABF56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85AC011-F142-6745-A8F2-504D44374C51}"/>
                  </a:ext>
                </a:extLst>
              </p:cNvPr>
              <p:cNvGrpSpPr/>
              <p:nvPr/>
            </p:nvGrpSpPr>
            <p:grpSpPr>
              <a:xfrm>
                <a:off x="3411853" y="6193446"/>
                <a:ext cx="954183" cy="422934"/>
                <a:chOff x="10809713" y="113601"/>
                <a:chExt cx="1045721" cy="495083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1F9602DE-4C65-D543-B9B1-5E741F2F9397}"/>
                    </a:ext>
                  </a:extLst>
                </p:cNvPr>
                <p:cNvGrpSpPr/>
                <p:nvPr/>
              </p:nvGrpSpPr>
              <p:grpSpPr>
                <a:xfrm>
                  <a:off x="10809713" y="113601"/>
                  <a:ext cx="1045721" cy="429930"/>
                  <a:chOff x="8419559" y="1237278"/>
                  <a:chExt cx="1045721" cy="429930"/>
                </a:xfrm>
              </p:grpSpPr>
              <p:pic>
                <p:nvPicPr>
                  <p:cNvPr id="57" name="Picture 56">
                    <a:extLst>
                      <a:ext uri="{FF2B5EF4-FFF2-40B4-BE49-F238E27FC236}">
                        <a16:creationId xmlns:a16="http://schemas.microsoft.com/office/drawing/2014/main" id="{623D0C1A-0D15-E146-AD56-3B96A2A26D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19559" y="1518535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57">
                    <a:extLst>
                      <a:ext uri="{FF2B5EF4-FFF2-40B4-BE49-F238E27FC236}">
                        <a16:creationId xmlns:a16="http://schemas.microsoft.com/office/drawing/2014/main" id="{0B99686D-5F7D-ED45-B9F0-973EDF6381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80256" y="1237278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8ED8C97A-AD16-1145-80EC-C198940746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29114" y="538126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87A30DE-E2D8-AB46-8683-38B14A874CBF}"/>
                  </a:ext>
                </a:extLst>
              </p:cNvPr>
              <p:cNvGrpSpPr/>
              <p:nvPr/>
            </p:nvGrpSpPr>
            <p:grpSpPr>
              <a:xfrm>
                <a:off x="4822044" y="6262873"/>
                <a:ext cx="352237" cy="469374"/>
                <a:chOff x="11645762" y="161755"/>
                <a:chExt cx="386028" cy="549445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729A482F-372B-574B-8223-6172B02DB274}"/>
                    </a:ext>
                  </a:extLst>
                </p:cNvPr>
                <p:cNvGrpSpPr/>
                <p:nvPr/>
              </p:nvGrpSpPr>
              <p:grpSpPr>
                <a:xfrm>
                  <a:off x="11711370" y="161755"/>
                  <a:ext cx="320420" cy="304068"/>
                  <a:chOff x="9321216" y="1285432"/>
                  <a:chExt cx="320420" cy="304068"/>
                </a:xfrm>
              </p:grpSpPr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0A80EF58-1CCD-6642-ACFA-EA15A7C706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03396" y="1440827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54" name="Picture 53">
                    <a:extLst>
                      <a:ext uri="{FF2B5EF4-FFF2-40B4-BE49-F238E27FC236}">
                        <a16:creationId xmlns:a16="http://schemas.microsoft.com/office/drawing/2014/main" id="{DE5709FA-0309-754D-8101-A1E50CE562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21216" y="128543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88DF0327-CCB2-1743-9121-DB0B4BB903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2CAC303E-A321-A145-B70F-80F45F99B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116700" y="4408808"/>
                <a:ext cx="367939" cy="395739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29D984DA-EB18-4445-B74F-B6CEEE17E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89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5181241" y="5942155"/>
                <a:ext cx="391890" cy="423382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A3855C8E-56F3-D24E-84E8-C3E0939E7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2186425" y="5253937"/>
                <a:ext cx="478595" cy="514755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C3B481AE-44F0-2F43-AAE3-D2B80DA1B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5411429" y="5919982"/>
                <a:ext cx="659871" cy="695759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43937CEC-4347-F140-90B5-67DF5992B1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664" t="24130" r="44548" b="27068"/>
              <a:stretch/>
            </p:blipFill>
            <p:spPr>
              <a:xfrm>
                <a:off x="2883527" y="5684646"/>
                <a:ext cx="1083757" cy="1164464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FCDA53E-53F7-1D4C-9582-C4BD124498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78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3676383" y="5638191"/>
                <a:ext cx="745996" cy="805943"/>
              </a:xfrm>
              <a:prstGeom prst="rect">
                <a:avLst/>
              </a:prstGeom>
            </p:spPr>
          </p:pic>
          <p:pic>
            <p:nvPicPr>
              <p:cNvPr id="90" name="Content Placeholder 5">
                <a:extLst>
                  <a:ext uri="{FF2B5EF4-FFF2-40B4-BE49-F238E27FC236}">
                    <a16:creationId xmlns:a16="http://schemas.microsoft.com/office/drawing/2014/main" id="{D09B6978-D8C5-094E-805C-FB1785AA12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26000"/>
                        </a14:imgEffect>
                        <a14:imgEffect>
                          <a14:brightnessContrast bright="53000" contrast="25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9722" y="5341312"/>
                <a:ext cx="2058129" cy="1539947"/>
              </a:xfrm>
              <a:prstGeom prst="rect">
                <a:avLst/>
              </a:prstGeom>
              <a:noFill/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74FD321-D2DE-AE40-BAD9-0AB4F7F24E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82000"/>
                        </a14:imgEffect>
                      </a14:imgLayer>
                    </a14:imgProps>
                  </a:ext>
                </a:extLst>
              </a:blip>
              <a:srcRect l="23220" t="29291" r="21105" b="22226"/>
              <a:stretch/>
            </p:blipFill>
            <p:spPr>
              <a:xfrm>
                <a:off x="1028958" y="5684645"/>
                <a:ext cx="929860" cy="853283"/>
              </a:xfrm>
              <a:prstGeom prst="rect">
                <a:avLst/>
              </a:prstGeom>
            </p:spPr>
          </p:pic>
        </p:grp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1C362F5-E38F-7446-BB80-918F12C83D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Presenter(s)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184959044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19-19" id="{05AE0B04-43C6-8747-8D82-D4EDA4AB9275}" vid="{5B07A797-ED80-D946-92FF-836AD305EC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D5D4F6CB19154A93F8C3B905B4848C" ma:contentTypeVersion="13" ma:contentTypeDescription="Create a new document." ma:contentTypeScope="" ma:versionID="a62fe3433829ecb92597edba5303381c">
  <xsd:schema xmlns:xsd="http://www.w3.org/2001/XMLSchema" xmlns:xs="http://www.w3.org/2001/XMLSchema" xmlns:p="http://schemas.microsoft.com/office/2006/metadata/properties" xmlns:ns3="a4470c87-cf04-45a2-8abe-55633f35941e" xmlns:ns4="a5b2b69e-5079-48a3-98ca-9b36db5df5c2" targetNamespace="http://schemas.microsoft.com/office/2006/metadata/properties" ma:root="true" ma:fieldsID="00619542581b0f016c415738cdae7001" ns3:_="" ns4:_="">
    <xsd:import namespace="a4470c87-cf04-45a2-8abe-55633f35941e"/>
    <xsd:import namespace="a5b2b69e-5079-48a3-98ca-9b36db5df5c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470c87-cf04-45a2-8abe-55633f35941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2b69e-5079-48a3-98ca-9b36db5df5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88B866-C7AE-4C25-AB57-C3280BACCD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470c87-cf04-45a2-8abe-55633f35941e"/>
    <ds:schemaRef ds:uri="a5b2b69e-5079-48a3-98ca-9b36db5df5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E133DB-697E-4C10-B192-8899027B1EC6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2006/metadata/properties"/>
    <ds:schemaRef ds:uri="a5b2b69e-5079-48a3-98ca-9b36db5df5c2"/>
    <ds:schemaRef ds:uri="a4470c87-cf04-45a2-8abe-55633f35941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376</Words>
  <Application>Microsoft Macintosh PowerPoint</Application>
  <PresentationFormat>Widescreen</PresentationFormat>
  <Paragraphs>69</Paragraphs>
  <Slides>8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Lucida Grande</vt:lpstr>
      <vt:lpstr>Esri_Corporate_Template-Dark</vt:lpstr>
      <vt:lpstr>How to apply this template to existing slides</vt:lpstr>
      <vt:lpstr>Presentation Title</vt:lpstr>
      <vt:lpstr>PowerPoint Presentation</vt:lpstr>
      <vt:lpstr>PowerPoint Presentation</vt:lpstr>
      <vt:lpstr>Presentation Title</vt:lpstr>
      <vt:lpstr>PowerPoint Presentation</vt:lpstr>
      <vt:lpstr>Section Header</vt:lpstr>
      <vt:lpstr>Demo Title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2019-04-30T20:56:12Z</cp:lastPrinted>
  <dcterms:created xsi:type="dcterms:W3CDTF">2019-08-28T00:58:57Z</dcterms:created>
  <dcterms:modified xsi:type="dcterms:W3CDTF">2020-01-15T23:17:03Z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0x0101002AD5D4F6CB19154A93F8C3B905B4848C</vt:lpwstr>
  </property>
</Properties>
</file>